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8" r:id="rId1"/>
  </p:sldMasterIdLst>
  <p:notesMasterIdLst>
    <p:notesMasterId r:id="rId22"/>
  </p:notesMasterIdLst>
  <p:handoutMasterIdLst>
    <p:handoutMasterId r:id="rId23"/>
  </p:handoutMasterIdLst>
  <p:sldIdLst>
    <p:sldId id="331" r:id="rId2"/>
    <p:sldId id="332" r:id="rId3"/>
    <p:sldId id="333" r:id="rId4"/>
    <p:sldId id="334" r:id="rId5"/>
    <p:sldId id="335" r:id="rId6"/>
    <p:sldId id="340" r:id="rId7"/>
    <p:sldId id="342" r:id="rId8"/>
    <p:sldId id="355" r:id="rId9"/>
    <p:sldId id="357" r:id="rId10"/>
    <p:sldId id="356" r:id="rId11"/>
    <p:sldId id="347" r:id="rId12"/>
    <p:sldId id="348" r:id="rId13"/>
    <p:sldId id="344" r:id="rId14"/>
    <p:sldId id="345" r:id="rId15"/>
    <p:sldId id="354" r:id="rId16"/>
    <p:sldId id="349" r:id="rId17"/>
    <p:sldId id="350" r:id="rId18"/>
    <p:sldId id="358" r:id="rId19"/>
    <p:sldId id="352" r:id="rId20"/>
    <p:sldId id="32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CF6"/>
    <a:srgbClr val="004B82"/>
    <a:srgbClr val="212121"/>
    <a:srgbClr val="B8D1E9"/>
    <a:srgbClr val="181600"/>
    <a:srgbClr val="E2E7EA"/>
    <a:srgbClr val="46BBFF"/>
    <a:srgbClr val="46ACFF"/>
    <a:srgbClr val="46C2FF"/>
    <a:srgbClr val="46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9E617-CEBC-42ED-A8EA-E0F198D5A08B}" v="19" dt="2022-02-04T10:07:55.662"/>
    <p1510:client id="{9399BE70-6D07-6185-F7A4-DE895AC5AD3A}" v="14" dt="2022-02-04T10:53:01.730"/>
    <p1510:client id="{E30D4119-92EE-CD86-FDAB-AAFDC137246D}" v="103" dt="2022-02-04T11:14:20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6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krauß Sascha" userId="S::s50869@edu.campus02.at::725ab075-a052-4aaa-b4c1-45d02e62fe90" providerId="AD" clId="Web-{9399BE70-6D07-6185-F7A4-DE895AC5AD3A}"/>
    <pc:docChg chg="modSld">
      <pc:chgData name="Steinkrauß Sascha" userId="S::s50869@edu.campus02.at::725ab075-a052-4aaa-b4c1-45d02e62fe90" providerId="AD" clId="Web-{9399BE70-6D07-6185-F7A4-DE895AC5AD3A}" dt="2022-02-04T10:53:01.199" v="12" actId="20577"/>
      <pc:docMkLst>
        <pc:docMk/>
      </pc:docMkLst>
      <pc:sldChg chg="modSp">
        <pc:chgData name="Steinkrauß Sascha" userId="S::s50869@edu.campus02.at::725ab075-a052-4aaa-b4c1-45d02e62fe90" providerId="AD" clId="Web-{9399BE70-6D07-6185-F7A4-DE895AC5AD3A}" dt="2022-02-04T10:52:24.260" v="10" actId="20577"/>
        <pc:sldMkLst>
          <pc:docMk/>
          <pc:sldMk cId="1947933241" sldId="350"/>
        </pc:sldMkLst>
        <pc:spChg chg="mod">
          <ac:chgData name="Steinkrauß Sascha" userId="S::s50869@edu.campus02.at::725ab075-a052-4aaa-b4c1-45d02e62fe90" providerId="AD" clId="Web-{9399BE70-6D07-6185-F7A4-DE895AC5AD3A}" dt="2022-02-04T10:52:24.260" v="10" actId="20577"/>
          <ac:spMkLst>
            <pc:docMk/>
            <pc:sldMk cId="1947933241" sldId="350"/>
            <ac:spMk id="11" creationId="{28C15A59-F111-4CDC-AE52-A5342ED819A8}"/>
          </ac:spMkLst>
        </pc:spChg>
      </pc:sldChg>
      <pc:sldChg chg="modSp">
        <pc:chgData name="Steinkrauß Sascha" userId="S::s50869@edu.campus02.at::725ab075-a052-4aaa-b4c1-45d02e62fe90" providerId="AD" clId="Web-{9399BE70-6D07-6185-F7A4-DE895AC5AD3A}" dt="2022-02-04T10:53:01.199" v="12" actId="20577"/>
        <pc:sldMkLst>
          <pc:docMk/>
          <pc:sldMk cId="2834462648" sldId="352"/>
        </pc:sldMkLst>
        <pc:spChg chg="mod">
          <ac:chgData name="Steinkrauß Sascha" userId="S::s50869@edu.campus02.at::725ab075-a052-4aaa-b4c1-45d02e62fe90" providerId="AD" clId="Web-{9399BE70-6D07-6185-F7A4-DE895AC5AD3A}" dt="2022-02-04T10:53:01.199" v="12" actId="20577"/>
          <ac:spMkLst>
            <pc:docMk/>
            <pc:sldMk cId="2834462648" sldId="352"/>
            <ac:spMk id="11" creationId="{28C15A59-F111-4CDC-AE52-A5342ED819A8}"/>
          </ac:spMkLst>
        </pc:spChg>
      </pc:sldChg>
    </pc:docChg>
  </pc:docChgLst>
  <pc:docChgLst>
    <pc:chgData name="Knabe Tobias" userId="S::s50944@edu.campus02.at::e8e40d7d-ada5-4a7f-a702-7748d986c0cb" providerId="AD" clId="Web-{EF107E43-2DD1-5A49-2B94-ED71D4AD5C44}"/>
    <pc:docChg chg="modSld">
      <pc:chgData name="Knabe Tobias" userId="S::s50944@edu.campus02.at::e8e40d7d-ada5-4a7f-a702-7748d986c0cb" providerId="AD" clId="Web-{EF107E43-2DD1-5A49-2B94-ED71D4AD5C44}" dt="2021-11-10T10:08:47.670" v="12"/>
      <pc:docMkLst>
        <pc:docMk/>
      </pc:docMkLst>
      <pc:sldChg chg="modSp">
        <pc:chgData name="Knabe Tobias" userId="S::s50944@edu.campus02.at::e8e40d7d-ada5-4a7f-a702-7748d986c0cb" providerId="AD" clId="Web-{EF107E43-2DD1-5A49-2B94-ED71D4AD5C44}" dt="2021-11-10T10:08:04.841" v="7" actId="20577"/>
        <pc:sldMkLst>
          <pc:docMk/>
          <pc:sldMk cId="3949047420" sldId="320"/>
        </pc:sldMkLst>
        <pc:spChg chg="mod">
          <ac:chgData name="Knabe Tobias" userId="S::s50944@edu.campus02.at::e8e40d7d-ada5-4a7f-a702-7748d986c0cb" providerId="AD" clId="Web-{EF107E43-2DD1-5A49-2B94-ED71D4AD5C44}" dt="2021-11-10T10:08:04.841" v="7" actId="20577"/>
          <ac:spMkLst>
            <pc:docMk/>
            <pc:sldMk cId="3949047420" sldId="320"/>
            <ac:spMk id="8195" creationId="{00000000-0000-0000-0000-000000000000}"/>
          </ac:spMkLst>
        </pc:spChg>
      </pc:sldChg>
      <pc:sldChg chg="addSp delSp modSp">
        <pc:chgData name="Knabe Tobias" userId="S::s50944@edu.campus02.at::e8e40d7d-ada5-4a7f-a702-7748d986c0cb" providerId="AD" clId="Web-{EF107E43-2DD1-5A49-2B94-ED71D4AD5C44}" dt="2021-11-10T10:08:47.670" v="12"/>
        <pc:sldMkLst>
          <pc:docMk/>
          <pc:sldMk cId="2550307112" sldId="334"/>
        </pc:sldMkLst>
        <pc:picChg chg="add mod">
          <ac:chgData name="Knabe Tobias" userId="S::s50944@edu.campus02.at::e8e40d7d-ada5-4a7f-a702-7748d986c0cb" providerId="AD" clId="Web-{EF107E43-2DD1-5A49-2B94-ED71D4AD5C44}" dt="2021-11-10T10:08:44.905" v="10" actId="1076"/>
          <ac:picMkLst>
            <pc:docMk/>
            <pc:sldMk cId="2550307112" sldId="334"/>
            <ac:picMk id="18" creationId="{5B26B79B-85EC-43FE-BC0F-EA76C1DAAFFA}"/>
          </ac:picMkLst>
        </pc:picChg>
        <pc:picChg chg="add del">
          <ac:chgData name="Knabe Tobias" userId="S::s50944@edu.campus02.at::e8e40d7d-ada5-4a7f-a702-7748d986c0cb" providerId="AD" clId="Web-{EF107E43-2DD1-5A49-2B94-ED71D4AD5C44}" dt="2021-11-10T10:08:47.670" v="12"/>
          <ac:picMkLst>
            <pc:docMk/>
            <pc:sldMk cId="2550307112" sldId="334"/>
            <ac:picMk id="19" creationId="{43B5FF42-2224-423D-83C7-49F2A5708192}"/>
          </ac:picMkLst>
        </pc:picChg>
      </pc:sldChg>
    </pc:docChg>
  </pc:docChgLst>
  <pc:docChgLst>
    <pc:chgData name="Sascha Steinkrauß" userId="a1982d86-4868-4009-b952-02dbc45f7889" providerId="ADAL" clId="{E650A94F-9932-4C18-B202-29E5DDA40CD0}"/>
    <pc:docChg chg="undo custSel addSld delSld modSld modMainMaster">
      <pc:chgData name="Sascha Steinkrauß" userId="a1982d86-4868-4009-b952-02dbc45f7889" providerId="ADAL" clId="{E650A94F-9932-4C18-B202-29E5DDA40CD0}" dt="2021-11-26T12:30:44.659" v="3418" actId="1037"/>
      <pc:docMkLst>
        <pc:docMk/>
      </pc:docMkLst>
      <pc:sldChg chg="addSp delSp modSp mod">
        <pc:chgData name="Sascha Steinkrauß" userId="a1982d86-4868-4009-b952-02dbc45f7889" providerId="ADAL" clId="{E650A94F-9932-4C18-B202-29E5DDA40CD0}" dt="2021-11-26T12:30:44.659" v="3418" actId="1037"/>
        <pc:sldMkLst>
          <pc:docMk/>
          <pc:sldMk cId="3949047420" sldId="320"/>
        </pc:sldMkLst>
        <pc:spChg chg="add del mod">
          <ac:chgData name="Sascha Steinkrauß" userId="a1982d86-4868-4009-b952-02dbc45f7889" providerId="ADAL" clId="{E650A94F-9932-4C18-B202-29E5DDA40CD0}" dt="2021-11-26T12:29:27.984" v="3403" actId="478"/>
          <ac:spMkLst>
            <pc:docMk/>
            <pc:sldMk cId="3949047420" sldId="320"/>
            <ac:spMk id="3" creationId="{8CC6B943-19D0-4AEE-A82F-2AC5D52754F7}"/>
          </ac:spMkLst>
        </pc:spChg>
        <pc:spChg chg="mod topLvl">
          <ac:chgData name="Sascha Steinkrauß" userId="a1982d86-4868-4009-b952-02dbc45f7889" providerId="ADAL" clId="{E650A94F-9932-4C18-B202-29E5DDA40CD0}" dt="2021-11-26T12:30:42.464" v="3416" actId="164"/>
          <ac:spMkLst>
            <pc:docMk/>
            <pc:sldMk cId="3949047420" sldId="320"/>
            <ac:spMk id="5" creationId="{AF9026C9-4942-4B43-845F-840C98A8F136}"/>
          </ac:spMkLst>
        </pc:spChg>
        <pc:spChg chg="mod">
          <ac:chgData name="Sascha Steinkrauß" userId="a1982d86-4868-4009-b952-02dbc45f7889" providerId="ADAL" clId="{E650A94F-9932-4C18-B202-29E5DDA40CD0}" dt="2021-11-26T12:30:15.846" v="3412" actId="165"/>
          <ac:spMkLst>
            <pc:docMk/>
            <pc:sldMk cId="3949047420" sldId="320"/>
            <ac:spMk id="7" creationId="{38316F28-333F-457B-BF8B-99DE14A63AFB}"/>
          </ac:spMkLst>
        </pc:spChg>
        <pc:spChg chg="mod">
          <ac:chgData name="Sascha Steinkrauß" userId="a1982d86-4868-4009-b952-02dbc45f7889" providerId="ADAL" clId="{E650A94F-9932-4C18-B202-29E5DDA40CD0}" dt="2021-11-26T12:30:15.846" v="3412" actId="165"/>
          <ac:spMkLst>
            <pc:docMk/>
            <pc:sldMk cId="3949047420" sldId="320"/>
            <ac:spMk id="8" creationId="{EC4AB832-4752-4CE0-8A00-B6F0B97EF06B}"/>
          </ac:spMkLst>
        </pc:spChg>
        <pc:spChg chg="del mod">
          <ac:chgData name="Sascha Steinkrauß" userId="a1982d86-4868-4009-b952-02dbc45f7889" providerId="ADAL" clId="{E650A94F-9932-4C18-B202-29E5DDA40CD0}" dt="2021-11-26T12:29:25.417" v="3402" actId="478"/>
          <ac:spMkLst>
            <pc:docMk/>
            <pc:sldMk cId="3949047420" sldId="320"/>
            <ac:spMk id="819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9:40.323" v="459" actId="27636"/>
          <ac:spMkLst>
            <pc:docMk/>
            <pc:sldMk cId="3949047420" sldId="320"/>
            <ac:spMk id="8195" creationId="{00000000-0000-0000-0000-000000000000}"/>
          </ac:spMkLst>
        </pc:spChg>
        <pc:grpChg chg="add del mod">
          <ac:chgData name="Sascha Steinkrauß" userId="a1982d86-4868-4009-b952-02dbc45f7889" providerId="ADAL" clId="{E650A94F-9932-4C18-B202-29E5DDA40CD0}" dt="2021-11-26T12:30:15.846" v="3412" actId="165"/>
          <ac:grpSpMkLst>
            <pc:docMk/>
            <pc:sldMk cId="3949047420" sldId="320"/>
            <ac:grpSpMk id="4" creationId="{5A536C0A-F445-4E5D-B7F4-3E9BF179B4A8}"/>
          </ac:grpSpMkLst>
        </pc:grpChg>
        <pc:grpChg chg="mod topLvl">
          <ac:chgData name="Sascha Steinkrauß" userId="a1982d86-4868-4009-b952-02dbc45f7889" providerId="ADAL" clId="{E650A94F-9932-4C18-B202-29E5DDA40CD0}" dt="2021-11-26T12:30:42.464" v="3416" actId="164"/>
          <ac:grpSpMkLst>
            <pc:docMk/>
            <pc:sldMk cId="3949047420" sldId="320"/>
            <ac:grpSpMk id="6" creationId="{D69BA881-5757-42FC-A372-E35DEACE80A0}"/>
          </ac:grpSpMkLst>
        </pc:grpChg>
        <pc:grpChg chg="add mod">
          <ac:chgData name="Sascha Steinkrauß" userId="a1982d86-4868-4009-b952-02dbc45f7889" providerId="ADAL" clId="{E650A94F-9932-4C18-B202-29E5DDA40CD0}" dt="2021-11-26T12:30:44.659" v="3418" actId="1037"/>
          <ac:grpSpMkLst>
            <pc:docMk/>
            <pc:sldMk cId="3949047420" sldId="320"/>
            <ac:grpSpMk id="9" creationId="{2C74D21F-790E-4355-BC5D-B7B801AC5852}"/>
          </ac:grpSpMkLst>
        </pc:grpChg>
      </pc:sldChg>
      <pc:sldChg chg="addSp delSp modSp del mod setBg">
        <pc:chgData name="Sascha Steinkrauß" userId="a1982d86-4868-4009-b952-02dbc45f7889" providerId="ADAL" clId="{E650A94F-9932-4C18-B202-29E5DDA40CD0}" dt="2021-11-09T17:56:33.589" v="393" actId="47"/>
        <pc:sldMkLst>
          <pc:docMk/>
          <pc:sldMk cId="2839740803" sldId="321"/>
        </pc:sldMkLst>
        <pc:spChg chg="mod">
          <ac:chgData name="Sascha Steinkrauß" userId="a1982d86-4868-4009-b952-02dbc45f7889" providerId="ADAL" clId="{E650A94F-9932-4C18-B202-29E5DDA40CD0}" dt="2021-11-09T17:53:25.331" v="383" actId="26606"/>
          <ac:spMkLst>
            <pc:docMk/>
            <pc:sldMk cId="2839740803" sldId="321"/>
            <ac:spMk id="5" creationId="{00000000-0000-0000-0000-000000000000}"/>
          </ac:spMkLst>
        </pc:spChg>
        <pc:spChg chg="mod ord">
          <ac:chgData name="Sascha Steinkrauß" userId="a1982d86-4868-4009-b952-02dbc45f7889" providerId="ADAL" clId="{E650A94F-9932-4C18-B202-29E5DDA40CD0}" dt="2021-11-09T17:56:20.962" v="392" actId="27636"/>
          <ac:spMkLst>
            <pc:docMk/>
            <pc:sldMk cId="2839740803" sldId="321"/>
            <ac:spMk id="8" creationId="{00000000-0000-0000-0000-000000000000}"/>
          </ac:spMkLst>
        </pc:spChg>
        <pc:spChg chg="add del">
          <ac:chgData name="Sascha Steinkrauß" userId="a1982d86-4868-4009-b952-02dbc45f7889" providerId="ADAL" clId="{E650A94F-9932-4C18-B202-29E5DDA40CD0}" dt="2021-11-09T17:53:25.331" v="383" actId="26606"/>
          <ac:spMkLst>
            <pc:docMk/>
            <pc:sldMk cId="2839740803" sldId="321"/>
            <ac:spMk id="13" creationId="{8775F366-526C-4C42-8931-696FFE8AA517}"/>
          </ac:spMkLst>
        </pc:spChg>
        <pc:spChg chg="add del">
          <ac:chgData name="Sascha Steinkrauß" userId="a1982d86-4868-4009-b952-02dbc45f7889" providerId="ADAL" clId="{E650A94F-9932-4C18-B202-29E5DDA40CD0}" dt="2021-11-09T17:53:25.331" v="383" actId="26606"/>
          <ac:spMkLst>
            <pc:docMk/>
            <pc:sldMk cId="2839740803" sldId="321"/>
            <ac:spMk id="15" creationId="{2FE8DED1-24FF-4A79-873B-ECE3ABE73035}"/>
          </ac:spMkLst>
        </pc:spChg>
        <pc:spChg chg="add del">
          <ac:chgData name="Sascha Steinkrauß" userId="a1982d86-4868-4009-b952-02dbc45f7889" providerId="ADAL" clId="{E650A94F-9932-4C18-B202-29E5DDA40CD0}" dt="2021-11-09T17:53:25.331" v="383" actId="26606"/>
          <ac:spMkLst>
            <pc:docMk/>
            <pc:sldMk cId="2839740803" sldId="321"/>
            <ac:spMk id="17" creationId="{0AA6A048-501A-4387-906B-B8A8543E7B11}"/>
          </ac:spMkLst>
        </pc:spChg>
      </pc:sldChg>
      <pc:sldChg chg="modSp del">
        <pc:chgData name="Sascha Steinkrauß" userId="a1982d86-4868-4009-b952-02dbc45f7889" providerId="ADAL" clId="{E650A94F-9932-4C18-B202-29E5DDA40CD0}" dt="2021-11-09T18:03:03.734" v="493" actId="47"/>
        <pc:sldMkLst>
          <pc:docMk/>
          <pc:sldMk cId="1407160595" sldId="322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07160595" sldId="322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07160595" sldId="322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07160595" sldId="322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07160595" sldId="322"/>
            <ac:spMk id="20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07160595" sldId="322"/>
            <ac:spMk id="25" creationId="{00000000-0000-0000-0000-000000000000}"/>
          </ac:spMkLst>
        </pc:spChg>
      </pc:sldChg>
      <pc:sldChg chg="modSp del">
        <pc:chgData name="Sascha Steinkrauß" userId="a1982d86-4868-4009-b952-02dbc45f7889" providerId="ADAL" clId="{E650A94F-9932-4C18-B202-29E5DDA40CD0}" dt="2021-11-09T18:03:04.358" v="494" actId="47"/>
        <pc:sldMkLst>
          <pc:docMk/>
          <pc:sldMk cId="834459765" sldId="323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834459765" sldId="323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834459765" sldId="323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834459765" sldId="323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834459765" sldId="323"/>
            <ac:spMk id="8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834459765" sldId="323"/>
            <ac:spMk id="20" creationId="{00000000-0000-0000-0000-000000000000}"/>
          </ac:spMkLst>
        </pc:spChg>
      </pc:sldChg>
      <pc:sldChg chg="addSp delSp modSp mod">
        <pc:chgData name="Sascha Steinkrauß" userId="a1982d86-4868-4009-b952-02dbc45f7889" providerId="ADAL" clId="{E650A94F-9932-4C18-B202-29E5DDA40CD0}" dt="2021-11-09T18:02:57.644" v="491" actId="20577"/>
        <pc:sldMkLst>
          <pc:docMk/>
          <pc:sldMk cId="1844498861" sldId="324"/>
        </pc:sldMkLst>
        <pc:spChg chg="add del">
          <ac:chgData name="Sascha Steinkrauß" userId="a1982d86-4868-4009-b952-02dbc45f7889" providerId="ADAL" clId="{E650A94F-9932-4C18-B202-29E5DDA40CD0}" dt="2021-11-09T17:57:25.113" v="424"/>
          <ac:spMkLst>
            <pc:docMk/>
            <pc:sldMk cId="1844498861" sldId="324"/>
            <ac:spMk id="2" creationId="{8CE703ED-14AF-42D2-82AD-B94FFA1CA37B}"/>
          </ac:spMkLst>
        </pc:spChg>
        <pc:spChg chg="del mod">
          <ac:chgData name="Sascha Steinkrauß" userId="a1982d86-4868-4009-b952-02dbc45f7889" providerId="ADAL" clId="{E650A94F-9932-4C18-B202-29E5DDA40CD0}" dt="2021-11-09T17:58:25.646" v="449" actId="478"/>
          <ac:spMkLst>
            <pc:docMk/>
            <pc:sldMk cId="1844498861" sldId="324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7:24.450" v="423" actId="1076"/>
          <ac:spMkLst>
            <pc:docMk/>
            <pc:sldMk cId="1844498861" sldId="324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8:02:57.644" v="491" actId="20577"/>
          <ac:spMkLst>
            <pc:docMk/>
            <pc:sldMk cId="1844498861" sldId="324"/>
            <ac:spMk id="5" creationId="{00000000-0000-0000-0000-000000000000}"/>
          </ac:spMkLst>
        </pc:spChg>
        <pc:spChg chg="add del">
          <ac:chgData name="Sascha Steinkrauß" userId="a1982d86-4868-4009-b952-02dbc45f7889" providerId="ADAL" clId="{E650A94F-9932-4C18-B202-29E5DDA40CD0}" dt="2021-11-09T17:57:33.958" v="426"/>
          <ac:spMkLst>
            <pc:docMk/>
            <pc:sldMk cId="1844498861" sldId="324"/>
            <ac:spMk id="6" creationId="{CC0757F1-99DF-465D-A8F8-C12A112B2532}"/>
          </ac:spMkLst>
        </pc:spChg>
        <pc:spChg chg="del mod">
          <ac:chgData name="Sascha Steinkrauß" userId="a1982d86-4868-4009-b952-02dbc45f7889" providerId="ADAL" clId="{E650A94F-9932-4C18-B202-29E5DDA40CD0}" dt="2021-11-09T17:58:23.373" v="448" actId="478"/>
          <ac:spMkLst>
            <pc:docMk/>
            <pc:sldMk cId="1844498861" sldId="324"/>
            <ac:spMk id="13" creationId="{00000000-0000-0000-0000-000000000000}"/>
          </ac:spMkLst>
        </pc:spChg>
      </pc:sldChg>
      <pc:sldChg chg="modSp del">
        <pc:chgData name="Sascha Steinkrauß" userId="a1982d86-4868-4009-b952-02dbc45f7889" providerId="ADAL" clId="{E650A94F-9932-4C18-B202-29E5DDA40CD0}" dt="2021-11-09T18:03:02.684" v="492" actId="47"/>
        <pc:sldMkLst>
          <pc:docMk/>
          <pc:sldMk cId="391063370" sldId="325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391063370" sldId="325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391063370" sldId="325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391063370" sldId="325"/>
            <ac:spMk id="6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391063370" sldId="325"/>
            <ac:spMk id="7" creationId="{00000000-0000-0000-0000-000000000000}"/>
          </ac:spMkLst>
        </pc:spChg>
      </pc:sldChg>
      <pc:sldChg chg="modSp del">
        <pc:chgData name="Sascha Steinkrauß" userId="a1982d86-4868-4009-b952-02dbc45f7889" providerId="ADAL" clId="{E650A94F-9932-4C18-B202-29E5DDA40CD0}" dt="2021-11-09T18:03:05.263" v="495" actId="47"/>
        <pc:sldMkLst>
          <pc:docMk/>
          <pc:sldMk cId="1495651087" sldId="326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95651087" sldId="326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95651087" sldId="326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1495651087" sldId="326"/>
            <ac:spMk id="7" creationId="{00000000-0000-0000-0000-000000000000}"/>
          </ac:spMkLst>
        </pc:spChg>
      </pc:sldChg>
      <pc:sldChg chg="addSp delSp modSp mod">
        <pc:chgData name="Sascha Steinkrauß" userId="a1982d86-4868-4009-b952-02dbc45f7889" providerId="ADAL" clId="{E650A94F-9932-4C18-B202-29E5DDA40CD0}" dt="2021-11-10T09:16:35.515" v="2264" actId="207"/>
        <pc:sldMkLst>
          <pc:docMk/>
          <pc:sldMk cId="3368349384" sldId="327"/>
        </pc:sldMkLst>
        <pc:spChg chg="del mod">
          <ac:chgData name="Sascha Steinkrauß" userId="a1982d86-4868-4009-b952-02dbc45f7889" providerId="ADAL" clId="{E650A94F-9932-4C18-B202-29E5DDA40CD0}" dt="2021-11-09T18:03:32.431" v="498" actId="478"/>
          <ac:spMkLst>
            <pc:docMk/>
            <pc:sldMk cId="3368349384" sldId="327"/>
            <ac:spMk id="3" creationId="{00000000-0000-0000-0000-000000000000}"/>
          </ac:spMkLst>
        </pc:spChg>
        <pc:spChg chg="del mod">
          <ac:chgData name="Sascha Steinkrauß" userId="a1982d86-4868-4009-b952-02dbc45f7889" providerId="ADAL" clId="{E650A94F-9932-4C18-B202-29E5DDA40CD0}" dt="2021-11-09T18:03:29.494" v="497" actId="478"/>
          <ac:spMkLst>
            <pc:docMk/>
            <pc:sldMk cId="3368349384" sldId="327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10T09:16:35.515" v="2264" actId="207"/>
          <ac:spMkLst>
            <pc:docMk/>
            <pc:sldMk cId="3368349384" sldId="327"/>
            <ac:spMk id="4" creationId="{4CE90DEC-2FC8-4929-96D5-3F74F995CAA3}"/>
          </ac:spMkLst>
        </pc:spChg>
        <pc:spChg chg="add del mod">
          <ac:chgData name="Sascha Steinkrauß" userId="a1982d86-4868-4009-b952-02dbc45f7889" providerId="ADAL" clId="{E650A94F-9932-4C18-B202-29E5DDA40CD0}" dt="2021-11-09T18:04:34.662" v="536" actId="478"/>
          <ac:spMkLst>
            <pc:docMk/>
            <pc:sldMk cId="3368349384" sldId="327"/>
            <ac:spMk id="5" creationId="{CFEFCC9D-76DE-4309-9A65-8B6F5DC6376E}"/>
          </ac:spMkLst>
        </pc:spChg>
        <pc:spChg chg="mod">
          <ac:chgData name="Sascha Steinkrauß" userId="a1982d86-4868-4009-b952-02dbc45f7889" providerId="ADAL" clId="{E650A94F-9932-4C18-B202-29E5DDA40CD0}" dt="2021-11-10T09:15:48.296" v="2252"/>
          <ac:spMkLst>
            <pc:docMk/>
            <pc:sldMk cId="3368349384" sldId="327"/>
            <ac:spMk id="6" creationId="{93CCA754-1E7C-4FE9-AF4D-44A75AEF6DD2}"/>
          </ac:spMkLst>
        </pc:spChg>
        <pc:spChg chg="mod">
          <ac:chgData name="Sascha Steinkrauß" userId="a1982d86-4868-4009-b952-02dbc45f7889" providerId="ADAL" clId="{E650A94F-9932-4C18-B202-29E5DDA40CD0}" dt="2021-11-10T09:15:48.296" v="2252"/>
          <ac:spMkLst>
            <pc:docMk/>
            <pc:sldMk cId="3368349384" sldId="327"/>
            <ac:spMk id="7" creationId="{2E5502D9-9B00-401D-8A22-F897042004A5}"/>
          </ac:spMkLst>
        </pc:spChg>
        <pc:spChg chg="del mod">
          <ac:chgData name="Sascha Steinkrauß" userId="a1982d86-4868-4009-b952-02dbc45f7889" providerId="ADAL" clId="{E650A94F-9932-4C18-B202-29E5DDA40CD0}" dt="2021-11-09T18:04:32.006" v="535" actId="478"/>
          <ac:spMkLst>
            <pc:docMk/>
            <pc:sldMk cId="3368349384" sldId="327"/>
            <ac:spMk id="9" creationId="{00000000-0000-0000-0000-000000000000}"/>
          </ac:spMkLst>
        </pc:spChg>
        <pc:grpChg chg="add mod">
          <ac:chgData name="Sascha Steinkrauß" userId="a1982d86-4868-4009-b952-02dbc45f7889" providerId="ADAL" clId="{E650A94F-9932-4C18-B202-29E5DDA40CD0}" dt="2021-11-10T09:16:21.721" v="2261" actId="14100"/>
          <ac:grpSpMkLst>
            <pc:docMk/>
            <pc:sldMk cId="3368349384" sldId="327"/>
            <ac:grpSpMk id="3" creationId="{C861BD4E-14C8-4A76-999C-FA2E74E79AAA}"/>
          </ac:grpSpMkLst>
        </pc:grpChg>
        <pc:grpChg chg="mod">
          <ac:chgData name="Sascha Steinkrauß" userId="a1982d86-4868-4009-b952-02dbc45f7889" providerId="ADAL" clId="{E650A94F-9932-4C18-B202-29E5DDA40CD0}" dt="2021-11-10T09:15:48.296" v="2252"/>
          <ac:grpSpMkLst>
            <pc:docMk/>
            <pc:sldMk cId="3368349384" sldId="327"/>
            <ac:grpSpMk id="5" creationId="{D0DBB738-485B-4E00-B23F-227559F122CF}"/>
          </ac:grpSpMkLst>
        </pc:grpChg>
        <pc:picChg chg="mod">
          <ac:chgData name="Sascha Steinkrauß" userId="a1982d86-4868-4009-b952-02dbc45f7889" providerId="ADAL" clId="{E650A94F-9932-4C18-B202-29E5DDA40CD0}" dt="2021-11-10T09:16:00.011" v="2258" actId="14100"/>
          <ac:picMkLst>
            <pc:docMk/>
            <pc:sldMk cId="3368349384" sldId="327"/>
            <ac:picMk id="10" creationId="{00000000-0000-0000-0000-000000000000}"/>
          </ac:picMkLst>
        </pc:picChg>
      </pc:sldChg>
      <pc:sldChg chg="modSp del">
        <pc:chgData name="Sascha Steinkrauß" userId="a1982d86-4868-4009-b952-02dbc45f7889" providerId="ADAL" clId="{E650A94F-9932-4C18-B202-29E5DDA40CD0}" dt="2021-11-09T18:03:38.771" v="499" actId="47"/>
        <pc:sldMkLst>
          <pc:docMk/>
          <pc:sldMk cId="530883622" sldId="328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530883622" sldId="328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530883622" sldId="328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530883622" sldId="328"/>
            <ac:spMk id="6" creationId="{00000000-0000-0000-0000-000000000000}"/>
          </ac:spMkLst>
        </pc:spChg>
      </pc:sldChg>
      <pc:sldChg chg="addSp delSp modSp add mod">
        <pc:chgData name="Sascha Steinkrauß" userId="a1982d86-4868-4009-b952-02dbc45f7889" providerId="ADAL" clId="{E650A94F-9932-4C18-B202-29E5DDA40CD0}" dt="2021-11-10T08:38:56.902" v="1392" actId="207"/>
        <pc:sldMkLst>
          <pc:docMk/>
          <pc:sldMk cId="725435744" sldId="328"/>
        </pc:sldMkLst>
        <pc:spChg chg="add mod">
          <ac:chgData name="Sascha Steinkrauß" userId="a1982d86-4868-4009-b952-02dbc45f7889" providerId="ADAL" clId="{E650A94F-9932-4C18-B202-29E5DDA40CD0}" dt="2021-11-09T18:17:31.760" v="739" actId="164"/>
          <ac:spMkLst>
            <pc:docMk/>
            <pc:sldMk cId="725435744" sldId="328"/>
            <ac:spMk id="3" creationId="{7C3543B3-3688-4E00-A4A3-B90BE3E94311}"/>
          </ac:spMkLst>
        </pc:spChg>
        <pc:spChg chg="mod">
          <ac:chgData name="Sascha Steinkrauß" userId="a1982d86-4868-4009-b952-02dbc45f7889" providerId="ADAL" clId="{E650A94F-9932-4C18-B202-29E5DDA40CD0}" dt="2021-11-10T08:38:56.902" v="1392" actId="207"/>
          <ac:spMkLst>
            <pc:docMk/>
            <pc:sldMk cId="725435744" sldId="328"/>
            <ac:spMk id="4" creationId="{00000000-0000-0000-0000-000000000000}"/>
          </ac:spMkLst>
        </pc:spChg>
        <pc:spChg chg="del mod">
          <ac:chgData name="Sascha Steinkrauß" userId="a1982d86-4868-4009-b952-02dbc45f7889" providerId="ADAL" clId="{E650A94F-9932-4C18-B202-29E5DDA40CD0}" dt="2021-11-09T18:26:30.683" v="909" actId="478"/>
          <ac:spMkLst>
            <pc:docMk/>
            <pc:sldMk cId="725435744" sldId="328"/>
            <ac:spMk id="5" creationId="{00000000-0000-0000-0000-000000000000}"/>
          </ac:spMkLst>
        </pc:spChg>
        <pc:spChg chg="add mod">
          <ac:chgData name="Sascha Steinkrauß" userId="a1982d86-4868-4009-b952-02dbc45f7889" providerId="ADAL" clId="{E650A94F-9932-4C18-B202-29E5DDA40CD0}" dt="2021-11-09T18:17:40.605" v="743" actId="164"/>
          <ac:spMkLst>
            <pc:docMk/>
            <pc:sldMk cId="725435744" sldId="328"/>
            <ac:spMk id="6" creationId="{3B97C3B3-F91C-44EF-A755-C37CA53B8A0F}"/>
          </ac:spMkLst>
        </pc:spChg>
        <pc:spChg chg="add del mod">
          <ac:chgData name="Sascha Steinkrauß" userId="a1982d86-4868-4009-b952-02dbc45f7889" providerId="ADAL" clId="{E650A94F-9932-4C18-B202-29E5DDA40CD0}" dt="2021-11-09T18:16:23.066" v="712" actId="478"/>
          <ac:spMkLst>
            <pc:docMk/>
            <pc:sldMk cId="725435744" sldId="328"/>
            <ac:spMk id="7" creationId="{3F358BD4-833B-4075-BBA0-D9015628C133}"/>
          </ac:spMkLst>
        </pc:spChg>
        <pc:spChg chg="add mod ord">
          <ac:chgData name="Sascha Steinkrauß" userId="a1982d86-4868-4009-b952-02dbc45f7889" providerId="ADAL" clId="{E650A94F-9932-4C18-B202-29E5DDA40CD0}" dt="2021-11-09T18:17:31.760" v="739" actId="164"/>
          <ac:spMkLst>
            <pc:docMk/>
            <pc:sldMk cId="725435744" sldId="328"/>
            <ac:spMk id="8" creationId="{30ED7C72-FD00-4D0E-8335-BF7DB930903D}"/>
          </ac:spMkLst>
        </pc:spChg>
        <pc:spChg chg="add del mod">
          <ac:chgData name="Sascha Steinkrauß" userId="a1982d86-4868-4009-b952-02dbc45f7889" providerId="ADAL" clId="{E650A94F-9932-4C18-B202-29E5DDA40CD0}" dt="2021-11-09T18:26:34.155" v="910" actId="478"/>
          <ac:spMkLst>
            <pc:docMk/>
            <pc:sldMk cId="725435744" sldId="328"/>
            <ac:spMk id="12" creationId="{1E285792-CEF3-4974-91E2-DD7CE7A0F02C}"/>
          </ac:spMkLst>
        </pc:spChg>
        <pc:grpChg chg="add mod">
          <ac:chgData name="Sascha Steinkrauß" userId="a1982d86-4868-4009-b952-02dbc45f7889" providerId="ADAL" clId="{E650A94F-9932-4C18-B202-29E5DDA40CD0}" dt="2021-11-09T18:17:40.605" v="743" actId="164"/>
          <ac:grpSpMkLst>
            <pc:docMk/>
            <pc:sldMk cId="725435744" sldId="328"/>
            <ac:grpSpMk id="9" creationId="{2A1682D6-EEFF-45CD-B4BE-A510FA921142}"/>
          </ac:grpSpMkLst>
        </pc:grpChg>
        <pc:grpChg chg="add mod">
          <ac:chgData name="Sascha Steinkrauß" userId="a1982d86-4868-4009-b952-02dbc45f7889" providerId="ADAL" clId="{E650A94F-9932-4C18-B202-29E5DDA40CD0}" dt="2021-11-09T18:17:46.325" v="745" actId="1036"/>
          <ac:grpSpMkLst>
            <pc:docMk/>
            <pc:sldMk cId="725435744" sldId="328"/>
            <ac:grpSpMk id="10" creationId="{EC325CDC-B9AA-45BD-B895-AC6A0B811D5E}"/>
          </ac:grpSpMkLst>
        </pc:grpChg>
      </pc:sldChg>
      <pc:sldChg chg="modSp del">
        <pc:chgData name="Sascha Steinkrauß" userId="a1982d86-4868-4009-b952-02dbc45f7889" providerId="ADAL" clId="{E650A94F-9932-4C18-B202-29E5DDA40CD0}" dt="2021-11-09T18:03:45.040" v="501" actId="47"/>
        <pc:sldMkLst>
          <pc:docMk/>
          <pc:sldMk cId="2665791890" sldId="329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665791890" sldId="329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665791890" sldId="329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665791890" sldId="329"/>
            <ac:spMk id="6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665791890" sldId="329"/>
            <ac:spMk id="7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665791890" sldId="329"/>
            <ac:spMk id="8" creationId="{00000000-0000-0000-0000-000000000000}"/>
          </ac:spMkLst>
        </pc:spChg>
      </pc:sldChg>
      <pc:sldChg chg="modSp add del mod">
        <pc:chgData name="Sascha Steinkrauß" userId="a1982d86-4868-4009-b952-02dbc45f7889" providerId="ADAL" clId="{E650A94F-9932-4C18-B202-29E5DDA40CD0}" dt="2021-11-09T18:35:17.908" v="1124" actId="47"/>
        <pc:sldMkLst>
          <pc:docMk/>
          <pc:sldMk cId="3715628054" sldId="329"/>
        </pc:sldMkLst>
        <pc:spChg chg="mod">
          <ac:chgData name="Sascha Steinkrauß" userId="a1982d86-4868-4009-b952-02dbc45f7889" providerId="ADAL" clId="{E650A94F-9932-4C18-B202-29E5DDA40CD0}" dt="2021-11-09T18:13:05.743" v="608" actId="5793"/>
          <ac:spMkLst>
            <pc:docMk/>
            <pc:sldMk cId="3715628054" sldId="329"/>
            <ac:spMk id="5" creationId="{00000000-0000-0000-0000-000000000000}"/>
          </ac:spMkLst>
        </pc:spChg>
      </pc:sldChg>
      <pc:sldChg chg="modSp del">
        <pc:chgData name="Sascha Steinkrauß" userId="a1982d86-4868-4009-b952-02dbc45f7889" providerId="ADAL" clId="{E650A94F-9932-4C18-B202-29E5DDA40CD0}" dt="2021-11-09T18:03:41.025" v="500" actId="47"/>
        <pc:sldMkLst>
          <pc:docMk/>
          <pc:sldMk cId="2157082418" sldId="330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157082418" sldId="330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157082418" sldId="330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157082418" sldId="330"/>
            <ac:spMk id="6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2157082418" sldId="330"/>
            <ac:spMk id="7" creationId="{00000000-0000-0000-0000-000000000000}"/>
          </ac:spMkLst>
        </pc:spChg>
      </pc:sldChg>
      <pc:sldChg chg="modSp add del mod">
        <pc:chgData name="Sascha Steinkrauß" userId="a1982d86-4868-4009-b952-02dbc45f7889" providerId="ADAL" clId="{E650A94F-9932-4C18-B202-29E5DDA40CD0}" dt="2021-11-10T09:15:40.228" v="2251" actId="47"/>
        <pc:sldMkLst>
          <pc:docMk/>
          <pc:sldMk cId="2434305070" sldId="330"/>
        </pc:sldMkLst>
        <pc:spChg chg="mod">
          <ac:chgData name="Sascha Steinkrauß" userId="a1982d86-4868-4009-b952-02dbc45f7889" providerId="ADAL" clId="{E650A94F-9932-4C18-B202-29E5DDA40CD0}" dt="2021-11-09T18:42:37.598" v="1356" actId="27636"/>
          <ac:spMkLst>
            <pc:docMk/>
            <pc:sldMk cId="2434305070" sldId="330"/>
            <ac:spMk id="5" creationId="{00000000-0000-0000-0000-000000000000}"/>
          </ac:spMkLst>
        </pc:spChg>
      </pc:sldChg>
      <pc:sldChg chg="modSp del">
        <pc:chgData name="Sascha Steinkrauß" userId="a1982d86-4868-4009-b952-02dbc45f7889" providerId="ADAL" clId="{E650A94F-9932-4C18-B202-29E5DDA40CD0}" dt="2021-11-09T17:53:07.390" v="381" actId="47"/>
        <pc:sldMkLst>
          <pc:docMk/>
          <pc:sldMk cId="818754892" sldId="331"/>
        </pc:sldMkLst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818754892" sldId="331"/>
            <ac:spMk id="3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7:53:03.612" v="379"/>
          <ac:spMkLst>
            <pc:docMk/>
            <pc:sldMk cId="818754892" sldId="331"/>
            <ac:spMk id="4" creationId="{00000000-0000-0000-0000-000000000000}"/>
          </ac:spMkLst>
        </pc:spChg>
        <pc:picChg chg="mod">
          <ac:chgData name="Sascha Steinkrauß" userId="a1982d86-4868-4009-b952-02dbc45f7889" providerId="ADAL" clId="{E650A94F-9932-4C18-B202-29E5DDA40CD0}" dt="2021-11-09T17:53:03.612" v="379"/>
          <ac:picMkLst>
            <pc:docMk/>
            <pc:sldMk cId="818754892" sldId="331"/>
            <ac:picMk id="5" creationId="{00000000-0000-0000-0000-000000000000}"/>
          </ac:picMkLst>
        </pc:picChg>
      </pc:sldChg>
      <pc:sldChg chg="addSp delSp modSp add mod">
        <pc:chgData name="Sascha Steinkrauß" userId="a1982d86-4868-4009-b952-02dbc45f7889" providerId="ADAL" clId="{E650A94F-9932-4C18-B202-29E5DDA40CD0}" dt="2021-11-10T13:11:19.573" v="2265"/>
        <pc:sldMkLst>
          <pc:docMk/>
          <pc:sldMk cId="1062237751" sldId="331"/>
        </pc:sldMkLst>
        <pc:spChg chg="mod">
          <ac:chgData name="Sascha Steinkrauß" userId="a1982d86-4868-4009-b952-02dbc45f7889" providerId="ADAL" clId="{E650A94F-9932-4C18-B202-29E5DDA40CD0}" dt="2021-11-10T08:39:03.515" v="1393" actId="207"/>
          <ac:spMkLst>
            <pc:docMk/>
            <pc:sldMk cId="1062237751" sldId="331"/>
            <ac:spMk id="4" creationId="{00000000-0000-0000-0000-000000000000}"/>
          </ac:spMkLst>
        </pc:spChg>
        <pc:spChg chg="del mod">
          <ac:chgData name="Sascha Steinkrauß" userId="a1982d86-4868-4009-b952-02dbc45f7889" providerId="ADAL" clId="{E650A94F-9932-4C18-B202-29E5DDA40CD0}" dt="2021-11-09T18:26:58.112" v="925" actId="478"/>
          <ac:spMkLst>
            <pc:docMk/>
            <pc:sldMk cId="1062237751" sldId="331"/>
            <ac:spMk id="5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8:15:11.960" v="691" actId="1035"/>
          <ac:spMkLst>
            <pc:docMk/>
            <pc:sldMk cId="1062237751" sldId="331"/>
            <ac:spMk id="6" creationId="{3B97C3B3-F91C-44EF-A755-C37CA53B8A0F}"/>
          </ac:spMkLst>
        </pc:spChg>
        <pc:spChg chg="add del mod">
          <ac:chgData name="Sascha Steinkrauß" userId="a1982d86-4868-4009-b952-02dbc45f7889" providerId="ADAL" clId="{E650A94F-9932-4C18-B202-29E5DDA40CD0}" dt="2021-11-09T18:18:09.871" v="748" actId="478"/>
          <ac:spMkLst>
            <pc:docMk/>
            <pc:sldMk cId="1062237751" sldId="331"/>
            <ac:spMk id="7" creationId="{6286A8BB-66F1-4BEE-B59E-24ED4EA6389D}"/>
          </ac:spMkLst>
        </pc:spChg>
        <pc:spChg chg="mod">
          <ac:chgData name="Sascha Steinkrauß" userId="a1982d86-4868-4009-b952-02dbc45f7889" providerId="ADAL" clId="{E650A94F-9932-4C18-B202-29E5DDA40CD0}" dt="2021-11-09T18:48:28.573" v="1372" actId="207"/>
          <ac:spMkLst>
            <pc:docMk/>
            <pc:sldMk cId="1062237751" sldId="331"/>
            <ac:spMk id="9" creationId="{1F3BE217-D0BA-475B-BBAC-20EAB74A5CE8}"/>
          </ac:spMkLst>
        </pc:spChg>
        <pc:spChg chg="mod">
          <ac:chgData name="Sascha Steinkrauß" userId="a1982d86-4868-4009-b952-02dbc45f7889" providerId="ADAL" clId="{E650A94F-9932-4C18-B202-29E5DDA40CD0}" dt="2021-11-09T18:28:15.654" v="936" actId="165"/>
          <ac:spMkLst>
            <pc:docMk/>
            <pc:sldMk cId="1062237751" sldId="331"/>
            <ac:spMk id="11" creationId="{76BC1407-2216-4580-A437-3282D59C1E0C}"/>
          </ac:spMkLst>
        </pc:spChg>
        <pc:spChg chg="mod">
          <ac:chgData name="Sascha Steinkrauß" userId="a1982d86-4868-4009-b952-02dbc45f7889" providerId="ADAL" clId="{E650A94F-9932-4C18-B202-29E5DDA40CD0}" dt="2021-11-09T18:28:15.654" v="936" actId="165"/>
          <ac:spMkLst>
            <pc:docMk/>
            <pc:sldMk cId="1062237751" sldId="331"/>
            <ac:spMk id="12" creationId="{DFE2BCC7-1234-4B47-A5F2-0ADD0E24D474}"/>
          </ac:spMkLst>
        </pc:spChg>
        <pc:spChg chg="add del mod">
          <ac:chgData name="Sascha Steinkrauß" userId="a1982d86-4868-4009-b952-02dbc45f7889" providerId="ADAL" clId="{E650A94F-9932-4C18-B202-29E5DDA40CD0}" dt="2021-11-09T18:26:59.783" v="926" actId="478"/>
          <ac:spMkLst>
            <pc:docMk/>
            <pc:sldMk cId="1062237751" sldId="331"/>
            <ac:spMk id="13" creationId="{FFAE74EF-71B6-4935-AB0B-B3A690A3613B}"/>
          </ac:spMkLst>
        </pc:spChg>
        <pc:grpChg chg="add mod ord topLvl">
          <ac:chgData name="Sascha Steinkrauß" userId="a1982d86-4868-4009-b952-02dbc45f7889" providerId="ADAL" clId="{E650A94F-9932-4C18-B202-29E5DDA40CD0}" dt="2021-11-09T18:28:20.426" v="939" actId="1035"/>
          <ac:grpSpMkLst>
            <pc:docMk/>
            <pc:sldMk cId="1062237751" sldId="331"/>
            <ac:grpSpMk id="8" creationId="{E37AC692-0DA1-49CF-BBC5-8A24139B6788}"/>
          </ac:grpSpMkLst>
        </pc:grpChg>
        <pc:grpChg chg="mod">
          <ac:chgData name="Sascha Steinkrauß" userId="a1982d86-4868-4009-b952-02dbc45f7889" providerId="ADAL" clId="{E650A94F-9932-4C18-B202-29E5DDA40CD0}" dt="2021-11-09T18:28:15.654" v="936" actId="165"/>
          <ac:grpSpMkLst>
            <pc:docMk/>
            <pc:sldMk cId="1062237751" sldId="331"/>
            <ac:grpSpMk id="10" creationId="{2B96D85F-EFD5-47A3-AB72-EEB343A573F5}"/>
          </ac:grpSpMkLst>
        </pc:grpChg>
        <pc:grpChg chg="add del mod">
          <ac:chgData name="Sascha Steinkrauß" userId="a1982d86-4868-4009-b952-02dbc45f7889" providerId="ADAL" clId="{E650A94F-9932-4C18-B202-29E5DDA40CD0}" dt="2021-11-09T18:28:15.654" v="936" actId="165"/>
          <ac:grpSpMkLst>
            <pc:docMk/>
            <pc:sldMk cId="1062237751" sldId="331"/>
            <ac:grpSpMk id="14" creationId="{CB60E307-2453-49D4-9619-728882D03D34}"/>
          </ac:grpSpMkLst>
        </pc:grpChg>
        <pc:graphicFrameChg chg="add mod topLvl modGraphic">
          <ac:chgData name="Sascha Steinkrauß" userId="a1982d86-4868-4009-b952-02dbc45f7889" providerId="ADAL" clId="{E650A94F-9932-4C18-B202-29E5DDA40CD0}" dt="2021-11-10T13:11:19.573" v="2265"/>
          <ac:graphicFrameMkLst>
            <pc:docMk/>
            <pc:sldMk cId="1062237751" sldId="331"/>
            <ac:graphicFrameMk id="2" creationId="{20E61ECD-40A9-432B-A5FE-8A9EA92C486A}"/>
          </ac:graphicFrameMkLst>
        </pc:graphicFrameChg>
      </pc:sldChg>
      <pc:sldChg chg="addSp delSp modSp add mod">
        <pc:chgData name="Sascha Steinkrauß" userId="a1982d86-4868-4009-b952-02dbc45f7889" providerId="ADAL" clId="{E650A94F-9932-4C18-B202-29E5DDA40CD0}" dt="2021-11-10T13:11:44.611" v="2266"/>
        <pc:sldMkLst>
          <pc:docMk/>
          <pc:sldMk cId="2196626764" sldId="332"/>
        </pc:sldMkLst>
        <pc:spChg chg="mod">
          <ac:chgData name="Sascha Steinkrauß" userId="a1982d86-4868-4009-b952-02dbc45f7889" providerId="ADAL" clId="{E650A94F-9932-4C18-B202-29E5DDA40CD0}" dt="2021-11-10T08:39:08.975" v="1394" actId="207"/>
          <ac:spMkLst>
            <pc:docMk/>
            <pc:sldMk cId="2196626764" sldId="332"/>
            <ac:spMk id="4" creationId="{00000000-0000-0000-0000-000000000000}"/>
          </ac:spMkLst>
        </pc:spChg>
        <pc:spChg chg="del">
          <ac:chgData name="Sascha Steinkrauß" userId="a1982d86-4868-4009-b952-02dbc45f7889" providerId="ADAL" clId="{E650A94F-9932-4C18-B202-29E5DDA40CD0}" dt="2021-11-09T18:29:54.881" v="966" actId="478"/>
          <ac:spMkLst>
            <pc:docMk/>
            <pc:sldMk cId="2196626764" sldId="332"/>
            <ac:spMk id="6" creationId="{3B97C3B3-F91C-44EF-A755-C37CA53B8A0F}"/>
          </ac:spMkLst>
        </pc:spChg>
        <pc:spChg chg="mod">
          <ac:chgData name="Sascha Steinkrauß" userId="a1982d86-4868-4009-b952-02dbc45f7889" providerId="ADAL" clId="{E650A94F-9932-4C18-B202-29E5DDA40CD0}" dt="2021-11-09T18:48:34.636" v="1373" actId="207"/>
          <ac:spMkLst>
            <pc:docMk/>
            <pc:sldMk cId="2196626764" sldId="332"/>
            <ac:spMk id="9" creationId="{1F3BE217-D0BA-475B-BBAC-20EAB74A5CE8}"/>
          </ac:spMkLst>
        </pc:spChg>
        <pc:spChg chg="mod">
          <ac:chgData name="Sascha Steinkrauß" userId="a1982d86-4868-4009-b952-02dbc45f7889" providerId="ADAL" clId="{E650A94F-9932-4C18-B202-29E5DDA40CD0}" dt="2021-11-09T18:48:34.636" v="1373" actId="207"/>
          <ac:spMkLst>
            <pc:docMk/>
            <pc:sldMk cId="2196626764" sldId="332"/>
            <ac:spMk id="11" creationId="{76BC1407-2216-4580-A437-3282D59C1E0C}"/>
          </ac:spMkLst>
        </pc:spChg>
        <pc:spChg chg="mod">
          <ac:chgData name="Sascha Steinkrauß" userId="a1982d86-4868-4009-b952-02dbc45f7889" providerId="ADAL" clId="{E650A94F-9932-4C18-B202-29E5DDA40CD0}" dt="2021-11-09T18:48:34.636" v="1373" actId="207"/>
          <ac:spMkLst>
            <pc:docMk/>
            <pc:sldMk cId="2196626764" sldId="332"/>
            <ac:spMk id="12" creationId="{DFE2BCC7-1234-4B47-A5F2-0ADD0E24D474}"/>
          </ac:spMkLst>
        </pc:spChg>
        <pc:spChg chg="add mod">
          <ac:chgData name="Sascha Steinkrauß" userId="a1982d86-4868-4009-b952-02dbc45f7889" providerId="ADAL" clId="{E650A94F-9932-4C18-B202-29E5DDA40CD0}" dt="2021-11-09T18:41:06.569" v="1319" actId="6549"/>
          <ac:spMkLst>
            <pc:docMk/>
            <pc:sldMk cId="2196626764" sldId="332"/>
            <ac:spMk id="13" creationId="{1744C7F7-9F54-4F4F-827C-26A8F536817B}"/>
          </ac:spMkLst>
        </pc:spChg>
        <pc:grpChg chg="mod">
          <ac:chgData name="Sascha Steinkrauß" userId="a1982d86-4868-4009-b952-02dbc45f7889" providerId="ADAL" clId="{E650A94F-9932-4C18-B202-29E5DDA40CD0}" dt="2021-11-09T18:34:43.332" v="1110" actId="1035"/>
          <ac:grpSpMkLst>
            <pc:docMk/>
            <pc:sldMk cId="2196626764" sldId="332"/>
            <ac:grpSpMk id="8" creationId="{E37AC692-0DA1-49CF-BBC5-8A24139B6788}"/>
          </ac:grpSpMkLst>
        </pc:grpChg>
        <pc:graphicFrameChg chg="mod modGraphic">
          <ac:chgData name="Sascha Steinkrauß" userId="a1982d86-4868-4009-b952-02dbc45f7889" providerId="ADAL" clId="{E650A94F-9932-4C18-B202-29E5DDA40CD0}" dt="2021-11-10T13:11:44.611" v="2266"/>
          <ac:graphicFrameMkLst>
            <pc:docMk/>
            <pc:sldMk cId="2196626764" sldId="332"/>
            <ac:graphicFrameMk id="2" creationId="{20E61ECD-40A9-432B-A5FE-8A9EA92C486A}"/>
          </ac:graphicFrameMkLst>
        </pc:graphicFrameChg>
      </pc:sldChg>
      <pc:sldChg chg="modSp add mod">
        <pc:chgData name="Sascha Steinkrauß" userId="a1982d86-4868-4009-b952-02dbc45f7889" providerId="ADAL" clId="{E650A94F-9932-4C18-B202-29E5DDA40CD0}" dt="2021-11-10T08:39:41.914" v="1399" actId="207"/>
        <pc:sldMkLst>
          <pc:docMk/>
          <pc:sldMk cId="1765773283" sldId="333"/>
        </pc:sldMkLst>
        <pc:spChg chg="mod">
          <ac:chgData name="Sascha Steinkrauß" userId="a1982d86-4868-4009-b952-02dbc45f7889" providerId="ADAL" clId="{E650A94F-9932-4C18-B202-29E5DDA40CD0}" dt="2021-11-10T08:39:15.866" v="1395" actId="207"/>
          <ac:spMkLst>
            <pc:docMk/>
            <pc:sldMk cId="1765773283" sldId="333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8:48:38.654" v="1374" actId="207"/>
          <ac:spMkLst>
            <pc:docMk/>
            <pc:sldMk cId="1765773283" sldId="333"/>
            <ac:spMk id="9" creationId="{1F3BE217-D0BA-475B-BBAC-20EAB74A5CE8}"/>
          </ac:spMkLst>
        </pc:spChg>
        <pc:spChg chg="mod">
          <ac:chgData name="Sascha Steinkrauß" userId="a1982d86-4868-4009-b952-02dbc45f7889" providerId="ADAL" clId="{E650A94F-9932-4C18-B202-29E5DDA40CD0}" dt="2021-11-09T18:48:38.654" v="1374" actId="207"/>
          <ac:spMkLst>
            <pc:docMk/>
            <pc:sldMk cId="1765773283" sldId="333"/>
            <ac:spMk id="11" creationId="{76BC1407-2216-4580-A437-3282D59C1E0C}"/>
          </ac:spMkLst>
        </pc:spChg>
        <pc:spChg chg="mod">
          <ac:chgData name="Sascha Steinkrauß" userId="a1982d86-4868-4009-b952-02dbc45f7889" providerId="ADAL" clId="{E650A94F-9932-4C18-B202-29E5DDA40CD0}" dt="2021-11-09T18:48:38.654" v="1374" actId="207"/>
          <ac:spMkLst>
            <pc:docMk/>
            <pc:sldMk cId="1765773283" sldId="333"/>
            <ac:spMk id="12" creationId="{DFE2BCC7-1234-4B47-A5F2-0ADD0E24D474}"/>
          </ac:spMkLst>
        </pc:spChg>
        <pc:spChg chg="mod">
          <ac:chgData name="Sascha Steinkrauß" userId="a1982d86-4868-4009-b952-02dbc45f7889" providerId="ADAL" clId="{E650A94F-9932-4C18-B202-29E5DDA40CD0}" dt="2021-11-09T18:39:31.616" v="1234" actId="6549"/>
          <ac:spMkLst>
            <pc:docMk/>
            <pc:sldMk cId="1765773283" sldId="333"/>
            <ac:spMk id="13" creationId="{1744C7F7-9F54-4F4F-827C-26A8F536817B}"/>
          </ac:spMkLst>
        </pc:spChg>
        <pc:graphicFrameChg chg="mod modGraphic">
          <ac:chgData name="Sascha Steinkrauß" userId="a1982d86-4868-4009-b952-02dbc45f7889" providerId="ADAL" clId="{E650A94F-9932-4C18-B202-29E5DDA40CD0}" dt="2021-11-10T08:39:41.914" v="1399" actId="207"/>
          <ac:graphicFrameMkLst>
            <pc:docMk/>
            <pc:sldMk cId="1765773283" sldId="333"/>
            <ac:graphicFrameMk id="2" creationId="{20E61ECD-40A9-432B-A5FE-8A9EA92C486A}"/>
          </ac:graphicFrameMkLst>
        </pc:graphicFrameChg>
      </pc:sldChg>
      <pc:sldChg chg="modSp add mod">
        <pc:chgData name="Sascha Steinkrauß" userId="a1982d86-4868-4009-b952-02dbc45f7889" providerId="ADAL" clId="{E650A94F-9932-4C18-B202-29E5DDA40CD0}" dt="2021-11-10T08:39:38.079" v="1398" actId="207"/>
        <pc:sldMkLst>
          <pc:docMk/>
          <pc:sldMk cId="2550307112" sldId="334"/>
        </pc:sldMkLst>
        <pc:spChg chg="mod">
          <ac:chgData name="Sascha Steinkrauß" userId="a1982d86-4868-4009-b952-02dbc45f7889" providerId="ADAL" clId="{E650A94F-9932-4C18-B202-29E5DDA40CD0}" dt="2021-11-10T08:39:23.442" v="1396" actId="207"/>
          <ac:spMkLst>
            <pc:docMk/>
            <pc:sldMk cId="2550307112" sldId="334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09T18:48:42.443" v="1375" actId="207"/>
          <ac:spMkLst>
            <pc:docMk/>
            <pc:sldMk cId="2550307112" sldId="334"/>
            <ac:spMk id="9" creationId="{1F3BE217-D0BA-475B-BBAC-20EAB74A5CE8}"/>
          </ac:spMkLst>
        </pc:spChg>
        <pc:spChg chg="mod">
          <ac:chgData name="Sascha Steinkrauß" userId="a1982d86-4868-4009-b952-02dbc45f7889" providerId="ADAL" clId="{E650A94F-9932-4C18-B202-29E5DDA40CD0}" dt="2021-11-09T18:48:42.443" v="1375" actId="207"/>
          <ac:spMkLst>
            <pc:docMk/>
            <pc:sldMk cId="2550307112" sldId="334"/>
            <ac:spMk id="11" creationId="{76BC1407-2216-4580-A437-3282D59C1E0C}"/>
          </ac:spMkLst>
        </pc:spChg>
        <pc:spChg chg="mod">
          <ac:chgData name="Sascha Steinkrauß" userId="a1982d86-4868-4009-b952-02dbc45f7889" providerId="ADAL" clId="{E650A94F-9932-4C18-B202-29E5DDA40CD0}" dt="2021-11-09T18:48:42.443" v="1375" actId="207"/>
          <ac:spMkLst>
            <pc:docMk/>
            <pc:sldMk cId="2550307112" sldId="334"/>
            <ac:spMk id="12" creationId="{DFE2BCC7-1234-4B47-A5F2-0ADD0E24D474}"/>
          </ac:spMkLst>
        </pc:spChg>
        <pc:spChg chg="mod">
          <ac:chgData name="Sascha Steinkrauß" userId="a1982d86-4868-4009-b952-02dbc45f7889" providerId="ADAL" clId="{E650A94F-9932-4C18-B202-29E5DDA40CD0}" dt="2021-11-09T18:41:25.521" v="1340" actId="20577"/>
          <ac:spMkLst>
            <pc:docMk/>
            <pc:sldMk cId="2550307112" sldId="334"/>
            <ac:spMk id="13" creationId="{1744C7F7-9F54-4F4F-827C-26A8F536817B}"/>
          </ac:spMkLst>
        </pc:spChg>
        <pc:graphicFrameChg chg="mod modGraphic">
          <ac:chgData name="Sascha Steinkrauß" userId="a1982d86-4868-4009-b952-02dbc45f7889" providerId="ADAL" clId="{E650A94F-9932-4C18-B202-29E5DDA40CD0}" dt="2021-11-10T08:39:38.079" v="1398" actId="207"/>
          <ac:graphicFrameMkLst>
            <pc:docMk/>
            <pc:sldMk cId="2550307112" sldId="334"/>
            <ac:graphicFrameMk id="2" creationId="{20E61ECD-40A9-432B-A5FE-8A9EA92C486A}"/>
          </ac:graphicFrameMkLst>
        </pc:graphicFrameChg>
      </pc:sldChg>
      <pc:sldChg chg="addSp delSp modSp add mod">
        <pc:chgData name="Sascha Steinkrauß" userId="a1982d86-4868-4009-b952-02dbc45f7889" providerId="ADAL" clId="{E650A94F-9932-4C18-B202-29E5DDA40CD0}" dt="2021-11-10T08:50:51.374" v="1698" actId="207"/>
        <pc:sldMkLst>
          <pc:docMk/>
          <pc:sldMk cId="2749933939" sldId="335"/>
        </pc:sldMkLst>
        <pc:spChg chg="add del">
          <ac:chgData name="Sascha Steinkrauß" userId="a1982d86-4868-4009-b952-02dbc45f7889" providerId="ADAL" clId="{E650A94F-9932-4C18-B202-29E5DDA40CD0}" dt="2021-11-10T08:45:35.973" v="1413"/>
          <ac:spMkLst>
            <pc:docMk/>
            <pc:sldMk cId="2749933939" sldId="335"/>
            <ac:spMk id="2" creationId="{F382111A-03D7-45F5-8890-A3BC8A11E8F1}"/>
          </ac:spMkLst>
        </pc:spChg>
        <pc:spChg chg="add del">
          <ac:chgData name="Sascha Steinkrauß" userId="a1982d86-4868-4009-b952-02dbc45f7889" providerId="ADAL" clId="{E650A94F-9932-4C18-B202-29E5DDA40CD0}" dt="2021-11-10T08:45:41.224" v="1415"/>
          <ac:spMkLst>
            <pc:docMk/>
            <pc:sldMk cId="2749933939" sldId="335"/>
            <ac:spMk id="3" creationId="{75419019-ADD0-42EE-9023-6A0D80D6C1FB}"/>
          </ac:spMkLst>
        </pc:spChg>
        <pc:spChg chg="mod">
          <ac:chgData name="Sascha Steinkrauß" userId="a1982d86-4868-4009-b952-02dbc45f7889" providerId="ADAL" clId="{E650A94F-9932-4C18-B202-29E5DDA40CD0}" dt="2021-11-10T08:39:29.951" v="1397" actId="207"/>
          <ac:spMkLst>
            <pc:docMk/>
            <pc:sldMk cId="2749933939" sldId="335"/>
            <ac:spMk id="4" creationId="{00000000-0000-0000-0000-000000000000}"/>
          </ac:spMkLst>
        </pc:spChg>
        <pc:spChg chg="add del">
          <ac:chgData name="Sascha Steinkrauß" userId="a1982d86-4868-4009-b952-02dbc45f7889" providerId="ADAL" clId="{E650A94F-9932-4C18-B202-29E5DDA40CD0}" dt="2021-11-10T08:45:59.693" v="1419"/>
          <ac:spMkLst>
            <pc:docMk/>
            <pc:sldMk cId="2749933939" sldId="335"/>
            <ac:spMk id="5" creationId="{AB017BC6-06EA-4DEE-9D3B-F221F920B4B9}"/>
          </ac:spMkLst>
        </pc:spChg>
        <pc:spChg chg="add del">
          <ac:chgData name="Sascha Steinkrauß" userId="a1982d86-4868-4009-b952-02dbc45f7889" providerId="ADAL" clId="{E650A94F-9932-4C18-B202-29E5DDA40CD0}" dt="2021-11-10T08:47:34.298" v="1546" actId="478"/>
          <ac:spMkLst>
            <pc:docMk/>
            <pc:sldMk cId="2749933939" sldId="335"/>
            <ac:spMk id="6" creationId="{AEF773DA-D6B5-496D-A81E-E81DD140F648}"/>
          </ac:spMkLst>
        </pc:spChg>
        <pc:spChg chg="mod">
          <ac:chgData name="Sascha Steinkrauß" userId="a1982d86-4868-4009-b952-02dbc45f7889" providerId="ADAL" clId="{E650A94F-9932-4C18-B202-29E5DDA40CD0}" dt="2021-11-09T18:48:46.815" v="1376" actId="207"/>
          <ac:spMkLst>
            <pc:docMk/>
            <pc:sldMk cId="2749933939" sldId="335"/>
            <ac:spMk id="9" creationId="{1F3BE217-D0BA-475B-BBAC-20EAB74A5CE8}"/>
          </ac:spMkLst>
        </pc:spChg>
        <pc:spChg chg="mod">
          <ac:chgData name="Sascha Steinkrauß" userId="a1982d86-4868-4009-b952-02dbc45f7889" providerId="ADAL" clId="{E650A94F-9932-4C18-B202-29E5DDA40CD0}" dt="2021-11-09T18:48:46.815" v="1376" actId="207"/>
          <ac:spMkLst>
            <pc:docMk/>
            <pc:sldMk cId="2749933939" sldId="335"/>
            <ac:spMk id="11" creationId="{76BC1407-2216-4580-A437-3282D59C1E0C}"/>
          </ac:spMkLst>
        </pc:spChg>
        <pc:spChg chg="mod">
          <ac:chgData name="Sascha Steinkrauß" userId="a1982d86-4868-4009-b952-02dbc45f7889" providerId="ADAL" clId="{E650A94F-9932-4C18-B202-29E5DDA40CD0}" dt="2021-11-09T18:48:46.815" v="1376" actId="207"/>
          <ac:spMkLst>
            <pc:docMk/>
            <pc:sldMk cId="2749933939" sldId="335"/>
            <ac:spMk id="12" creationId="{DFE2BCC7-1234-4B47-A5F2-0ADD0E24D474}"/>
          </ac:spMkLst>
        </pc:spChg>
        <pc:spChg chg="mod">
          <ac:chgData name="Sascha Steinkrauß" userId="a1982d86-4868-4009-b952-02dbc45f7889" providerId="ADAL" clId="{E650A94F-9932-4C18-B202-29E5DDA40CD0}" dt="2021-11-10T08:50:51.374" v="1698" actId="207"/>
          <ac:spMkLst>
            <pc:docMk/>
            <pc:sldMk cId="2749933939" sldId="335"/>
            <ac:spMk id="13" creationId="{1744C7F7-9F54-4F4F-827C-26A8F536817B}"/>
          </ac:spMkLst>
        </pc:spChg>
        <pc:graphicFrameChg chg="del mod">
          <ac:chgData name="Sascha Steinkrauß" userId="a1982d86-4868-4009-b952-02dbc45f7889" providerId="ADAL" clId="{E650A94F-9932-4C18-B202-29E5DDA40CD0}" dt="2021-11-09T18:42:03.365" v="1343" actId="478"/>
          <ac:graphicFrameMkLst>
            <pc:docMk/>
            <pc:sldMk cId="2749933939" sldId="335"/>
            <ac:graphicFrameMk id="2" creationId="{20E61ECD-40A9-432B-A5FE-8A9EA92C486A}"/>
          </ac:graphicFrameMkLst>
        </pc:graphicFrameChg>
      </pc:sldChg>
      <pc:sldChg chg="addSp delSp modSp add mod">
        <pc:chgData name="Sascha Steinkrauß" userId="a1982d86-4868-4009-b952-02dbc45f7889" providerId="ADAL" clId="{E650A94F-9932-4C18-B202-29E5DDA40CD0}" dt="2021-11-10T09:03:58.580" v="2010" actId="20577"/>
        <pc:sldMkLst>
          <pc:docMk/>
          <pc:sldMk cId="3689635520" sldId="336"/>
        </pc:sldMkLst>
        <pc:spChg chg="add del">
          <ac:chgData name="Sascha Steinkrauß" userId="a1982d86-4868-4009-b952-02dbc45f7889" providerId="ADAL" clId="{E650A94F-9932-4C18-B202-29E5DDA40CD0}" dt="2021-11-10T08:53:21.165" v="1720"/>
          <ac:spMkLst>
            <pc:docMk/>
            <pc:sldMk cId="3689635520" sldId="336"/>
            <ac:spMk id="2" creationId="{267A465E-A495-40C3-BF7F-A3B0E73AF2D5}"/>
          </ac:spMkLst>
        </pc:spChg>
        <pc:spChg chg="mod">
          <ac:chgData name="Sascha Steinkrauß" userId="a1982d86-4868-4009-b952-02dbc45f7889" providerId="ADAL" clId="{E650A94F-9932-4C18-B202-29E5DDA40CD0}" dt="2021-11-10T08:59:33.878" v="1895" actId="1035"/>
          <ac:spMkLst>
            <pc:docMk/>
            <pc:sldMk cId="3689635520" sldId="336"/>
            <ac:spMk id="13" creationId="{1744C7F7-9F54-4F4F-827C-26A8F536817B}"/>
          </ac:spMkLst>
        </pc:spChg>
        <pc:graphicFrameChg chg="add mod modGraphic">
          <ac:chgData name="Sascha Steinkrauß" userId="a1982d86-4868-4009-b952-02dbc45f7889" providerId="ADAL" clId="{E650A94F-9932-4C18-B202-29E5DDA40CD0}" dt="2021-11-10T09:03:58.580" v="2010" actId="20577"/>
          <ac:graphicFrameMkLst>
            <pc:docMk/>
            <pc:sldMk cId="3689635520" sldId="336"/>
            <ac:graphicFrameMk id="3" creationId="{799F2182-670C-4BDC-950A-2AA54D04A647}"/>
          </ac:graphicFrameMkLst>
        </pc:graphicFrameChg>
      </pc:sldChg>
      <pc:sldChg chg="modSp add mod">
        <pc:chgData name="Sascha Steinkrauß" userId="a1982d86-4868-4009-b952-02dbc45f7889" providerId="ADAL" clId="{E650A94F-9932-4C18-B202-29E5DDA40CD0}" dt="2021-11-10T08:51:39.980" v="1701" actId="207"/>
        <pc:sldMkLst>
          <pc:docMk/>
          <pc:sldMk cId="241364103" sldId="337"/>
        </pc:sldMkLst>
        <pc:spChg chg="mod">
          <ac:chgData name="Sascha Steinkrauß" userId="a1982d86-4868-4009-b952-02dbc45f7889" providerId="ADAL" clId="{E650A94F-9932-4C18-B202-29E5DDA40CD0}" dt="2021-11-10T08:51:39.980" v="1701" actId="207"/>
          <ac:spMkLst>
            <pc:docMk/>
            <pc:sldMk cId="241364103" sldId="337"/>
            <ac:spMk id="13" creationId="{1744C7F7-9F54-4F4F-827C-26A8F536817B}"/>
          </ac:spMkLst>
        </pc:spChg>
      </pc:sldChg>
      <pc:sldChg chg="modSp add mod">
        <pc:chgData name="Sascha Steinkrauß" userId="a1982d86-4868-4009-b952-02dbc45f7889" providerId="ADAL" clId="{E650A94F-9932-4C18-B202-29E5DDA40CD0}" dt="2021-11-10T08:51:55.229" v="1702" actId="207"/>
        <pc:sldMkLst>
          <pc:docMk/>
          <pc:sldMk cId="982685036" sldId="338"/>
        </pc:sldMkLst>
        <pc:spChg chg="mod">
          <ac:chgData name="Sascha Steinkrauß" userId="a1982d86-4868-4009-b952-02dbc45f7889" providerId="ADAL" clId="{E650A94F-9932-4C18-B202-29E5DDA40CD0}" dt="2021-11-10T08:51:55.229" v="1702" actId="207"/>
          <ac:spMkLst>
            <pc:docMk/>
            <pc:sldMk cId="982685036" sldId="338"/>
            <ac:spMk id="13" creationId="{1744C7F7-9F54-4F4F-827C-26A8F536817B}"/>
          </ac:spMkLst>
        </pc:spChg>
      </pc:sldChg>
      <pc:sldChg chg="add del">
        <pc:chgData name="Sascha Steinkrauß" userId="a1982d86-4868-4009-b952-02dbc45f7889" providerId="ADAL" clId="{E650A94F-9932-4C18-B202-29E5DDA40CD0}" dt="2021-11-10T09:15:38.594" v="2250" actId="47"/>
        <pc:sldMkLst>
          <pc:docMk/>
          <pc:sldMk cId="3820818649" sldId="339"/>
        </pc:sldMkLst>
      </pc:sldChg>
      <pc:sldChg chg="modSp add mod">
        <pc:chgData name="Sascha Steinkrauß" userId="a1982d86-4868-4009-b952-02dbc45f7889" providerId="ADAL" clId="{E650A94F-9932-4C18-B202-29E5DDA40CD0}" dt="2021-11-10T09:10:46.854" v="2143" actId="20577"/>
        <pc:sldMkLst>
          <pc:docMk/>
          <pc:sldMk cId="1289124431" sldId="340"/>
        </pc:sldMkLst>
        <pc:spChg chg="mod">
          <ac:chgData name="Sascha Steinkrauß" userId="a1982d86-4868-4009-b952-02dbc45f7889" providerId="ADAL" clId="{E650A94F-9932-4C18-B202-29E5DDA40CD0}" dt="2021-11-10T09:02:20.822" v="1909" actId="20577"/>
          <ac:spMkLst>
            <pc:docMk/>
            <pc:sldMk cId="1289124431" sldId="340"/>
            <ac:spMk id="13" creationId="{1744C7F7-9F54-4F4F-827C-26A8F536817B}"/>
          </ac:spMkLst>
        </pc:spChg>
        <pc:graphicFrameChg chg="mod">
          <ac:chgData name="Sascha Steinkrauß" userId="a1982d86-4868-4009-b952-02dbc45f7889" providerId="ADAL" clId="{E650A94F-9932-4C18-B202-29E5DDA40CD0}" dt="2021-11-10T09:10:46.854" v="2143" actId="20577"/>
          <ac:graphicFrameMkLst>
            <pc:docMk/>
            <pc:sldMk cId="1289124431" sldId="340"/>
            <ac:graphicFrameMk id="3" creationId="{799F2182-670C-4BDC-950A-2AA54D04A647}"/>
          </ac:graphicFrameMkLst>
        </pc:graphicFrameChg>
      </pc:sldChg>
      <pc:sldChg chg="addSp delSp modSp add mod">
        <pc:chgData name="Sascha Steinkrauß" userId="a1982d86-4868-4009-b952-02dbc45f7889" providerId="ADAL" clId="{E650A94F-9932-4C18-B202-29E5DDA40CD0}" dt="2021-11-10T13:13:32.947" v="2272" actId="20577"/>
        <pc:sldMkLst>
          <pc:docMk/>
          <pc:sldMk cId="95949991" sldId="341"/>
        </pc:sldMkLst>
        <pc:spChg chg="mod">
          <ac:chgData name="Sascha Steinkrauß" userId="a1982d86-4868-4009-b952-02dbc45f7889" providerId="ADAL" clId="{E650A94F-9932-4C18-B202-29E5DDA40CD0}" dt="2021-11-10T09:06:21.797" v="2016" actId="14100"/>
          <ac:spMkLst>
            <pc:docMk/>
            <pc:sldMk cId="95949991" sldId="341"/>
            <ac:spMk id="13" creationId="{1744C7F7-9F54-4F4F-827C-26A8F536817B}"/>
          </ac:spMkLst>
        </pc:spChg>
        <pc:grpChg chg="add del mod">
          <ac:chgData name="Sascha Steinkrauß" userId="a1982d86-4868-4009-b952-02dbc45f7889" providerId="ADAL" clId="{E650A94F-9932-4C18-B202-29E5DDA40CD0}" dt="2021-11-10T09:14:47.411" v="2243" actId="478"/>
          <ac:grpSpMkLst>
            <pc:docMk/>
            <pc:sldMk cId="95949991" sldId="341"/>
            <ac:grpSpMk id="8" creationId="{E37AC692-0DA1-49CF-BBC5-8A24139B6788}"/>
          </ac:grpSpMkLst>
        </pc:grpChg>
        <pc:graphicFrameChg chg="mod">
          <ac:chgData name="Sascha Steinkrauß" userId="a1982d86-4868-4009-b952-02dbc45f7889" providerId="ADAL" clId="{E650A94F-9932-4C18-B202-29E5DDA40CD0}" dt="2021-11-10T13:13:32.947" v="2272" actId="20577"/>
          <ac:graphicFrameMkLst>
            <pc:docMk/>
            <pc:sldMk cId="95949991" sldId="341"/>
            <ac:graphicFrameMk id="3" creationId="{799F2182-670C-4BDC-950A-2AA54D04A647}"/>
          </ac:graphicFrameMkLst>
        </pc:graphicFrameChg>
      </pc:sldChg>
      <pc:sldChg chg="addSp delSp modSp add mod setBg setClrOvrMap">
        <pc:chgData name="Sascha Steinkrauß" userId="a1982d86-4868-4009-b952-02dbc45f7889" providerId="ADAL" clId="{E650A94F-9932-4C18-B202-29E5DDA40CD0}" dt="2021-11-26T11:54:37.422" v="2504" actId="20577"/>
        <pc:sldMkLst>
          <pc:docMk/>
          <pc:sldMk cId="4101413940" sldId="342"/>
        </pc:sldMkLst>
        <pc:spChg chg="mod">
          <ac:chgData name="Sascha Steinkrauß" userId="a1982d86-4868-4009-b952-02dbc45f7889" providerId="ADAL" clId="{E650A94F-9932-4C18-B202-29E5DDA40CD0}" dt="2021-11-26T11:47:12.346" v="2406" actId="20577"/>
          <ac:spMkLst>
            <pc:docMk/>
            <pc:sldMk cId="4101413940" sldId="342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26T11:54:37.422" v="2504" actId="20577"/>
          <ac:spMkLst>
            <pc:docMk/>
            <pc:sldMk cId="4101413940" sldId="342"/>
            <ac:spMk id="13" creationId="{1744C7F7-9F54-4F4F-827C-26A8F536817B}"/>
          </ac:spMkLst>
        </pc:spChg>
        <pc:spChg chg="add del">
          <ac:chgData name="Sascha Steinkrauß" userId="a1982d86-4868-4009-b952-02dbc45f7889" providerId="ADAL" clId="{E650A94F-9932-4C18-B202-29E5DDA40CD0}" dt="2021-11-26T11:46:41.805" v="2390" actId="26606"/>
          <ac:spMkLst>
            <pc:docMk/>
            <pc:sldMk cId="4101413940" sldId="342"/>
            <ac:spMk id="18" creationId="{133F8CB7-795C-4272-9073-64D8CF97F220}"/>
          </ac:spMkLst>
        </pc:spChg>
        <pc:spChg chg="add del">
          <ac:chgData name="Sascha Steinkrauß" userId="a1982d86-4868-4009-b952-02dbc45f7889" providerId="ADAL" clId="{E650A94F-9932-4C18-B202-29E5DDA40CD0}" dt="2021-11-26T11:46:41.805" v="2390" actId="26606"/>
          <ac:spMkLst>
            <pc:docMk/>
            <pc:sldMk cId="4101413940" sldId="342"/>
            <ac:spMk id="20" creationId="{B7743172-17A8-4FA4-8434-B813E03B7665}"/>
          </ac:spMkLst>
        </pc:spChg>
        <pc:spChg chg="add del">
          <ac:chgData name="Sascha Steinkrauß" userId="a1982d86-4868-4009-b952-02dbc45f7889" providerId="ADAL" clId="{E650A94F-9932-4C18-B202-29E5DDA40CD0}" dt="2021-11-26T11:46:41.805" v="2390" actId="26606"/>
          <ac:spMkLst>
            <pc:docMk/>
            <pc:sldMk cId="4101413940" sldId="342"/>
            <ac:spMk id="22" creationId="{4CE1233C-FD2F-489E-BFDE-086F5FED6491}"/>
          </ac:spMkLst>
        </pc:spChg>
        <pc:graphicFrameChg chg="del mod">
          <ac:chgData name="Sascha Steinkrauß" userId="a1982d86-4868-4009-b952-02dbc45f7889" providerId="ADAL" clId="{E650A94F-9932-4C18-B202-29E5DDA40CD0}" dt="2021-11-26T11:45:04.276" v="2386" actId="478"/>
          <ac:graphicFrameMkLst>
            <pc:docMk/>
            <pc:sldMk cId="4101413940" sldId="342"/>
            <ac:graphicFrameMk id="3" creationId="{799F2182-670C-4BDC-950A-2AA54D04A647}"/>
          </ac:graphicFrameMkLst>
        </pc:graphicFrameChg>
        <pc:picChg chg="add mod">
          <ac:chgData name="Sascha Steinkrauß" userId="a1982d86-4868-4009-b952-02dbc45f7889" providerId="ADAL" clId="{E650A94F-9932-4C18-B202-29E5DDA40CD0}" dt="2021-11-26T11:47:16.412" v="2407" actId="1076"/>
          <ac:picMkLst>
            <pc:docMk/>
            <pc:sldMk cId="4101413940" sldId="342"/>
            <ac:picMk id="5" creationId="{673C8563-77B7-445E-BDD3-250B5588E026}"/>
          </ac:picMkLst>
        </pc:picChg>
      </pc:sldChg>
      <pc:sldChg chg="modSp add mod">
        <pc:chgData name="Sascha Steinkrauß" userId="a1982d86-4868-4009-b952-02dbc45f7889" providerId="ADAL" clId="{E650A94F-9932-4C18-B202-29E5DDA40CD0}" dt="2021-11-26T11:44:15.284" v="2318" actId="255"/>
        <pc:sldMkLst>
          <pc:docMk/>
          <pc:sldMk cId="3674942248" sldId="343"/>
        </pc:sldMkLst>
        <pc:spChg chg="mod">
          <ac:chgData name="Sascha Steinkrauß" userId="a1982d86-4868-4009-b952-02dbc45f7889" providerId="ADAL" clId="{E650A94F-9932-4C18-B202-29E5DDA40CD0}" dt="2021-11-26T11:43:57.773" v="2316" actId="20577"/>
          <ac:spMkLst>
            <pc:docMk/>
            <pc:sldMk cId="3674942248" sldId="343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26T11:44:15.284" v="2318" actId="255"/>
          <ac:spMkLst>
            <pc:docMk/>
            <pc:sldMk cId="3674942248" sldId="343"/>
            <ac:spMk id="5" creationId="{00000000-0000-0000-0000-000000000000}"/>
          </ac:spMkLst>
        </pc:spChg>
      </pc:sldChg>
      <pc:sldChg chg="addSp delSp modSp add mod">
        <pc:chgData name="Sascha Steinkrauß" userId="a1982d86-4868-4009-b952-02dbc45f7889" providerId="ADAL" clId="{E650A94F-9932-4C18-B202-29E5DDA40CD0}" dt="2021-11-26T11:54:15.167" v="2454" actId="1076"/>
        <pc:sldMkLst>
          <pc:docMk/>
          <pc:sldMk cId="1004118120" sldId="344"/>
        </pc:sldMkLst>
        <pc:spChg chg="mod">
          <ac:chgData name="Sascha Steinkrauß" userId="a1982d86-4868-4009-b952-02dbc45f7889" providerId="ADAL" clId="{E650A94F-9932-4C18-B202-29E5DDA40CD0}" dt="2021-11-26T11:47:30.180" v="2418" actId="20577"/>
          <ac:spMkLst>
            <pc:docMk/>
            <pc:sldMk cId="1004118120" sldId="344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26T11:51:38.511" v="2451" actId="20577"/>
          <ac:spMkLst>
            <pc:docMk/>
            <pc:sldMk cId="1004118120" sldId="344"/>
            <ac:spMk id="13" creationId="{1744C7F7-9F54-4F4F-827C-26A8F536817B}"/>
          </ac:spMkLst>
        </pc:spChg>
        <pc:picChg chg="add del mod">
          <ac:chgData name="Sascha Steinkrauß" userId="a1982d86-4868-4009-b952-02dbc45f7889" providerId="ADAL" clId="{E650A94F-9932-4C18-B202-29E5DDA40CD0}" dt="2021-11-26T11:54:11.352" v="2452" actId="478"/>
          <ac:picMkLst>
            <pc:docMk/>
            <pc:sldMk cId="1004118120" sldId="344"/>
            <ac:picMk id="3" creationId="{B68D718A-8FC6-4BC8-86D3-3D3F3535ADB8}"/>
          </ac:picMkLst>
        </pc:picChg>
        <pc:picChg chg="del">
          <ac:chgData name="Sascha Steinkrauß" userId="a1982d86-4868-4009-b952-02dbc45f7889" providerId="ADAL" clId="{E650A94F-9932-4C18-B202-29E5DDA40CD0}" dt="2021-11-26T11:50:30.355" v="2419" actId="478"/>
          <ac:picMkLst>
            <pc:docMk/>
            <pc:sldMk cId="1004118120" sldId="344"/>
            <ac:picMk id="5" creationId="{673C8563-77B7-445E-BDD3-250B5588E026}"/>
          </ac:picMkLst>
        </pc:picChg>
        <pc:picChg chg="add mod">
          <ac:chgData name="Sascha Steinkrauß" userId="a1982d86-4868-4009-b952-02dbc45f7889" providerId="ADAL" clId="{E650A94F-9932-4C18-B202-29E5DDA40CD0}" dt="2021-11-26T11:54:15.167" v="2454" actId="1076"/>
          <ac:picMkLst>
            <pc:docMk/>
            <pc:sldMk cId="1004118120" sldId="344"/>
            <ac:picMk id="7" creationId="{48188F4C-D996-415F-8D88-272D6BAABC0E}"/>
          </ac:picMkLst>
        </pc:picChg>
      </pc:sldChg>
      <pc:sldChg chg="addSp delSp modSp add mod">
        <pc:chgData name="Sascha Steinkrauß" userId="a1982d86-4868-4009-b952-02dbc45f7889" providerId="ADAL" clId="{E650A94F-9932-4C18-B202-29E5DDA40CD0}" dt="2021-11-26T12:04:24.593" v="2708" actId="1076"/>
        <pc:sldMkLst>
          <pc:docMk/>
          <pc:sldMk cId="1987054735" sldId="345"/>
        </pc:sldMkLst>
        <pc:spChg chg="mod">
          <ac:chgData name="Sascha Steinkrauß" userId="a1982d86-4868-4009-b952-02dbc45f7889" providerId="ADAL" clId="{E650A94F-9932-4C18-B202-29E5DDA40CD0}" dt="2021-11-26T11:55:05.110" v="2522" actId="20577"/>
          <ac:spMkLst>
            <pc:docMk/>
            <pc:sldMk cId="1987054735" sldId="345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26T12:04:17.232" v="2705" actId="27636"/>
          <ac:spMkLst>
            <pc:docMk/>
            <pc:sldMk cId="1987054735" sldId="345"/>
            <ac:spMk id="13" creationId="{1744C7F7-9F54-4F4F-827C-26A8F536817B}"/>
          </ac:spMkLst>
        </pc:spChg>
        <pc:picChg chg="add mod">
          <ac:chgData name="Sascha Steinkrauß" userId="a1982d86-4868-4009-b952-02dbc45f7889" providerId="ADAL" clId="{E650A94F-9932-4C18-B202-29E5DDA40CD0}" dt="2021-11-26T12:04:24.593" v="2708" actId="1076"/>
          <ac:picMkLst>
            <pc:docMk/>
            <pc:sldMk cId="1987054735" sldId="345"/>
            <ac:picMk id="3" creationId="{1205B6F3-1E47-4D26-8C65-FDE820593122}"/>
          </ac:picMkLst>
        </pc:picChg>
        <pc:picChg chg="add mod">
          <ac:chgData name="Sascha Steinkrauß" userId="a1982d86-4868-4009-b952-02dbc45f7889" providerId="ADAL" clId="{E650A94F-9932-4C18-B202-29E5DDA40CD0}" dt="2021-11-26T12:04:21.922" v="2707" actId="1076"/>
          <ac:picMkLst>
            <pc:docMk/>
            <pc:sldMk cId="1987054735" sldId="345"/>
            <ac:picMk id="6" creationId="{FEE06615-FAE3-47BC-BE31-7E91DEF2302E}"/>
          </ac:picMkLst>
        </pc:picChg>
        <pc:picChg chg="del">
          <ac:chgData name="Sascha Steinkrauß" userId="a1982d86-4868-4009-b952-02dbc45f7889" providerId="ADAL" clId="{E650A94F-9932-4C18-B202-29E5DDA40CD0}" dt="2021-11-26T11:54:59.757" v="2506" actId="478"/>
          <ac:picMkLst>
            <pc:docMk/>
            <pc:sldMk cId="1987054735" sldId="345"/>
            <ac:picMk id="7" creationId="{48188F4C-D996-415F-8D88-272D6BAABC0E}"/>
          </ac:picMkLst>
        </pc:picChg>
      </pc:sldChg>
      <pc:sldChg chg="addSp delSp modSp add mod">
        <pc:chgData name="Sascha Steinkrauß" userId="a1982d86-4868-4009-b952-02dbc45f7889" providerId="ADAL" clId="{E650A94F-9932-4C18-B202-29E5DDA40CD0}" dt="2021-11-26T12:14:49.477" v="2805" actId="1037"/>
        <pc:sldMkLst>
          <pc:docMk/>
          <pc:sldMk cId="371689983" sldId="346"/>
        </pc:sldMkLst>
        <pc:spChg chg="mod">
          <ac:chgData name="Sascha Steinkrauß" userId="a1982d86-4868-4009-b952-02dbc45f7889" providerId="ADAL" clId="{E650A94F-9932-4C18-B202-29E5DDA40CD0}" dt="2021-11-26T12:06:14.360" v="2754" actId="113"/>
          <ac:spMkLst>
            <pc:docMk/>
            <pc:sldMk cId="371689983" sldId="346"/>
            <ac:spMk id="4" creationId="{00000000-0000-0000-0000-000000000000}"/>
          </ac:spMkLst>
        </pc:spChg>
        <pc:spChg chg="mod">
          <ac:chgData name="Sascha Steinkrauß" userId="a1982d86-4868-4009-b952-02dbc45f7889" providerId="ADAL" clId="{E650A94F-9932-4C18-B202-29E5DDA40CD0}" dt="2021-11-26T12:12:17.955" v="2787" actId="20577"/>
          <ac:spMkLst>
            <pc:docMk/>
            <pc:sldMk cId="371689983" sldId="346"/>
            <ac:spMk id="13" creationId="{1744C7F7-9F54-4F4F-827C-26A8F536817B}"/>
          </ac:spMkLst>
        </pc:spChg>
        <pc:picChg chg="del">
          <ac:chgData name="Sascha Steinkrauß" userId="a1982d86-4868-4009-b952-02dbc45f7889" providerId="ADAL" clId="{E650A94F-9932-4C18-B202-29E5DDA40CD0}" dt="2021-11-26T12:05:14.881" v="2710" actId="478"/>
          <ac:picMkLst>
            <pc:docMk/>
            <pc:sldMk cId="371689983" sldId="346"/>
            <ac:picMk id="3" creationId="{1205B6F3-1E47-4D26-8C65-FDE820593122}"/>
          </ac:picMkLst>
        </pc:picChg>
        <pc:picChg chg="add mod">
          <ac:chgData name="Sascha Steinkrauß" userId="a1982d86-4868-4009-b952-02dbc45f7889" providerId="ADAL" clId="{E650A94F-9932-4C18-B202-29E5DDA40CD0}" dt="2021-11-26T12:14:49.477" v="2805" actId="1037"/>
          <ac:picMkLst>
            <pc:docMk/>
            <pc:sldMk cId="371689983" sldId="346"/>
            <ac:picMk id="5" creationId="{F215BCB1-1B0B-446C-B1AD-A24341DA3276}"/>
          </ac:picMkLst>
        </pc:picChg>
        <pc:picChg chg="del">
          <ac:chgData name="Sascha Steinkrauß" userId="a1982d86-4868-4009-b952-02dbc45f7889" providerId="ADAL" clId="{E650A94F-9932-4C18-B202-29E5DDA40CD0}" dt="2021-11-26T12:05:15.592" v="2711" actId="478"/>
          <ac:picMkLst>
            <pc:docMk/>
            <pc:sldMk cId="371689983" sldId="346"/>
            <ac:picMk id="6" creationId="{FEE06615-FAE3-47BC-BE31-7E91DEF2302E}"/>
          </ac:picMkLst>
        </pc:picChg>
        <pc:picChg chg="add del mod">
          <ac:chgData name="Sascha Steinkrauß" userId="a1982d86-4868-4009-b952-02dbc45f7889" providerId="ADAL" clId="{E650A94F-9932-4C18-B202-29E5DDA40CD0}" dt="2021-11-26T12:11:53.842" v="2770" actId="478"/>
          <ac:picMkLst>
            <pc:docMk/>
            <pc:sldMk cId="371689983" sldId="346"/>
            <ac:picMk id="8" creationId="{E0CB23CF-35B2-4900-BE3D-4CAB017156DD}"/>
          </ac:picMkLst>
        </pc:picChg>
        <pc:picChg chg="add mod">
          <ac:chgData name="Sascha Steinkrauß" userId="a1982d86-4868-4009-b952-02dbc45f7889" providerId="ADAL" clId="{E650A94F-9932-4C18-B202-29E5DDA40CD0}" dt="2021-11-26T12:14:27.949" v="2799" actId="1076"/>
          <ac:picMkLst>
            <pc:docMk/>
            <pc:sldMk cId="371689983" sldId="346"/>
            <ac:picMk id="10" creationId="{6F6BBF07-C3E3-4017-BB86-2B208BC3D9F1}"/>
          </ac:picMkLst>
        </pc:picChg>
        <pc:picChg chg="add mod">
          <ac:chgData name="Sascha Steinkrauß" userId="a1982d86-4868-4009-b952-02dbc45f7889" providerId="ADAL" clId="{E650A94F-9932-4C18-B202-29E5DDA40CD0}" dt="2021-11-26T12:14:30.092" v="2800" actId="1076"/>
          <ac:picMkLst>
            <pc:docMk/>
            <pc:sldMk cId="371689983" sldId="346"/>
            <ac:picMk id="12" creationId="{6EB2072D-7755-440A-9E3E-74A3B97F295D}"/>
          </ac:picMkLst>
        </pc:picChg>
      </pc:sldChg>
      <pc:sldChg chg="addSp delSp modSp add mod">
        <pc:chgData name="Sascha Steinkrauß" userId="a1982d86-4868-4009-b952-02dbc45f7889" providerId="ADAL" clId="{E650A94F-9932-4C18-B202-29E5DDA40CD0}" dt="2021-11-26T12:20:54.976" v="2982" actId="14100"/>
        <pc:sldMkLst>
          <pc:docMk/>
          <pc:sldMk cId="1111265555" sldId="347"/>
        </pc:sldMkLst>
        <pc:spChg chg="add mod">
          <ac:chgData name="Sascha Steinkrauß" userId="a1982d86-4868-4009-b952-02dbc45f7889" providerId="ADAL" clId="{E650A94F-9932-4C18-B202-29E5DDA40CD0}" dt="2021-11-26T12:17:01.755" v="2890" actId="1076"/>
          <ac:spMkLst>
            <pc:docMk/>
            <pc:sldMk cId="1111265555" sldId="347"/>
            <ac:spMk id="2" creationId="{37B2E50E-8D53-4C02-80DD-C900B9064B43}"/>
          </ac:spMkLst>
        </pc:spChg>
        <pc:spChg chg="add mod">
          <ac:chgData name="Sascha Steinkrauß" userId="a1982d86-4868-4009-b952-02dbc45f7889" providerId="ADAL" clId="{E650A94F-9932-4C18-B202-29E5DDA40CD0}" dt="2021-11-26T12:20:19.297" v="2973" actId="207"/>
          <ac:spMkLst>
            <pc:docMk/>
            <pc:sldMk cId="1111265555" sldId="347"/>
            <ac:spMk id="7" creationId="{6D960DEB-D716-4BA1-A332-704F18C203E9}"/>
          </ac:spMkLst>
        </pc:spChg>
        <pc:spChg chg="add mod">
          <ac:chgData name="Sascha Steinkrauß" userId="a1982d86-4868-4009-b952-02dbc45f7889" providerId="ADAL" clId="{E650A94F-9932-4C18-B202-29E5DDA40CD0}" dt="2021-11-26T12:20:26.727" v="2975" actId="207"/>
          <ac:spMkLst>
            <pc:docMk/>
            <pc:sldMk cId="1111265555" sldId="347"/>
            <ac:spMk id="9" creationId="{0688CD6A-FA59-4391-92AB-2CBE0DF7C92B}"/>
          </ac:spMkLst>
        </pc:spChg>
        <pc:spChg chg="add mod">
          <ac:chgData name="Sascha Steinkrauß" userId="a1982d86-4868-4009-b952-02dbc45f7889" providerId="ADAL" clId="{E650A94F-9932-4C18-B202-29E5DDA40CD0}" dt="2021-11-26T12:20:41.912" v="2979" actId="207"/>
          <ac:spMkLst>
            <pc:docMk/>
            <pc:sldMk cId="1111265555" sldId="347"/>
            <ac:spMk id="10" creationId="{0830DE04-1E92-4170-A5EF-3A8053BEC241}"/>
          </ac:spMkLst>
        </pc:spChg>
        <pc:spChg chg="add mod">
          <ac:chgData name="Sascha Steinkrauß" userId="a1982d86-4868-4009-b952-02dbc45f7889" providerId="ADAL" clId="{E650A94F-9932-4C18-B202-29E5DDA40CD0}" dt="2021-11-26T12:18:50.363" v="2957" actId="20577"/>
          <ac:spMkLst>
            <pc:docMk/>
            <pc:sldMk cId="1111265555" sldId="347"/>
            <ac:spMk id="11" creationId="{856CB1D1-3165-4F49-97AC-D434F3B8D428}"/>
          </ac:spMkLst>
        </pc:spChg>
        <pc:spChg chg="mod">
          <ac:chgData name="Sascha Steinkrauß" userId="a1982d86-4868-4009-b952-02dbc45f7889" providerId="ADAL" clId="{E650A94F-9932-4C18-B202-29E5DDA40CD0}" dt="2021-11-26T12:15:25.891" v="2830" actId="20577"/>
          <ac:spMkLst>
            <pc:docMk/>
            <pc:sldMk cId="1111265555" sldId="347"/>
            <ac:spMk id="13" creationId="{1744C7F7-9F54-4F4F-827C-26A8F536817B}"/>
          </ac:spMkLst>
        </pc:spChg>
        <pc:picChg chg="del">
          <ac:chgData name="Sascha Steinkrauß" userId="a1982d86-4868-4009-b952-02dbc45f7889" providerId="ADAL" clId="{E650A94F-9932-4C18-B202-29E5DDA40CD0}" dt="2021-11-26T12:11:52.060" v="2769" actId="478"/>
          <ac:picMkLst>
            <pc:docMk/>
            <pc:sldMk cId="1111265555" sldId="347"/>
            <ac:picMk id="5" creationId="{F215BCB1-1B0B-446C-B1AD-A24341DA3276}"/>
          </ac:picMkLst>
        </pc:picChg>
        <pc:picChg chg="mod">
          <ac:chgData name="Sascha Steinkrauß" userId="a1982d86-4868-4009-b952-02dbc45f7889" providerId="ADAL" clId="{E650A94F-9932-4C18-B202-29E5DDA40CD0}" dt="2021-11-26T12:18:30.100" v="2942" actId="1037"/>
          <ac:picMkLst>
            <pc:docMk/>
            <pc:sldMk cId="1111265555" sldId="347"/>
            <ac:picMk id="8" creationId="{E0CB23CF-35B2-4900-BE3D-4CAB017156DD}"/>
          </ac:picMkLst>
        </pc:picChg>
        <pc:cxnChg chg="add mod">
          <ac:chgData name="Sascha Steinkrauß" userId="a1982d86-4868-4009-b952-02dbc45f7889" providerId="ADAL" clId="{E650A94F-9932-4C18-B202-29E5DDA40CD0}" dt="2021-11-26T12:19:16.957" v="2960" actId="692"/>
          <ac:cxnSpMkLst>
            <pc:docMk/>
            <pc:sldMk cId="1111265555" sldId="347"/>
            <ac:cxnSpMk id="6" creationId="{9248B5BC-EF05-4F27-AAD4-BCBB52CC7B2D}"/>
          </ac:cxnSpMkLst>
        </pc:cxnChg>
        <pc:cxnChg chg="add mod">
          <ac:chgData name="Sascha Steinkrauß" userId="a1982d86-4868-4009-b952-02dbc45f7889" providerId="ADAL" clId="{E650A94F-9932-4C18-B202-29E5DDA40CD0}" dt="2021-11-26T12:19:39.049" v="2964" actId="692"/>
          <ac:cxnSpMkLst>
            <pc:docMk/>
            <pc:sldMk cId="1111265555" sldId="347"/>
            <ac:cxnSpMk id="14" creationId="{4F617CAC-67E8-4A12-90ED-7C41D392F1FE}"/>
          </ac:cxnSpMkLst>
        </pc:cxnChg>
        <pc:cxnChg chg="add mod">
          <ac:chgData name="Sascha Steinkrauß" userId="a1982d86-4868-4009-b952-02dbc45f7889" providerId="ADAL" clId="{E650A94F-9932-4C18-B202-29E5DDA40CD0}" dt="2021-11-26T12:19:49.753" v="2967" actId="14100"/>
          <ac:cxnSpMkLst>
            <pc:docMk/>
            <pc:sldMk cId="1111265555" sldId="347"/>
            <ac:cxnSpMk id="15" creationId="{D94CF223-0535-48BE-8861-EA97938F2403}"/>
          </ac:cxnSpMkLst>
        </pc:cxnChg>
        <pc:cxnChg chg="add mod">
          <ac:chgData name="Sascha Steinkrauß" userId="a1982d86-4868-4009-b952-02dbc45f7889" providerId="ADAL" clId="{E650A94F-9932-4C18-B202-29E5DDA40CD0}" dt="2021-11-26T12:20:01.250" v="2970" actId="14100"/>
          <ac:cxnSpMkLst>
            <pc:docMk/>
            <pc:sldMk cId="1111265555" sldId="347"/>
            <ac:cxnSpMk id="18" creationId="{9B998FB4-AA20-4D59-95E7-4EC04FD5CEEB}"/>
          </ac:cxnSpMkLst>
        </pc:cxnChg>
        <pc:cxnChg chg="add mod">
          <ac:chgData name="Sascha Steinkrauß" userId="a1982d86-4868-4009-b952-02dbc45f7889" providerId="ADAL" clId="{E650A94F-9932-4C18-B202-29E5DDA40CD0}" dt="2021-11-26T12:20:54.976" v="2982" actId="14100"/>
          <ac:cxnSpMkLst>
            <pc:docMk/>
            <pc:sldMk cId="1111265555" sldId="347"/>
            <ac:cxnSpMk id="21" creationId="{DC2C1DF7-5890-4C33-9537-F52FD21BC420}"/>
          </ac:cxnSpMkLst>
        </pc:cxnChg>
      </pc:sldChg>
      <pc:sldChg chg="addSp delSp modSp add mod">
        <pc:chgData name="Sascha Steinkrauß" userId="a1982d86-4868-4009-b952-02dbc45f7889" providerId="ADAL" clId="{E650A94F-9932-4C18-B202-29E5DDA40CD0}" dt="2021-11-26T12:24:12.528" v="3048" actId="1038"/>
        <pc:sldMkLst>
          <pc:docMk/>
          <pc:sldMk cId="743550318" sldId="348"/>
        </pc:sldMkLst>
        <pc:spChg chg="add mod">
          <ac:chgData name="Sascha Steinkrauß" userId="a1982d86-4868-4009-b952-02dbc45f7889" providerId="ADAL" clId="{E650A94F-9932-4C18-B202-29E5DDA40CD0}" dt="2021-11-26T12:23:54.474" v="3043" actId="1076"/>
          <ac:spMkLst>
            <pc:docMk/>
            <pc:sldMk cId="743550318" sldId="348"/>
            <ac:spMk id="10" creationId="{2AE3EF43-5AAA-4C42-B6B1-CAF006734B34}"/>
          </ac:spMkLst>
        </pc:spChg>
        <pc:spChg chg="add mod">
          <ac:chgData name="Sascha Steinkrauß" userId="a1982d86-4868-4009-b952-02dbc45f7889" providerId="ADAL" clId="{E650A94F-9932-4C18-B202-29E5DDA40CD0}" dt="2021-11-26T12:24:01.010" v="3045" actId="1076"/>
          <ac:spMkLst>
            <pc:docMk/>
            <pc:sldMk cId="743550318" sldId="348"/>
            <ac:spMk id="12" creationId="{C7839C30-5FCC-446F-A62A-0071CF373515}"/>
          </ac:spMkLst>
        </pc:spChg>
        <pc:spChg chg="mod">
          <ac:chgData name="Sascha Steinkrauß" userId="a1982d86-4868-4009-b952-02dbc45f7889" providerId="ADAL" clId="{E650A94F-9932-4C18-B202-29E5DDA40CD0}" dt="2021-11-26T12:21:34.868" v="3016" actId="5793"/>
          <ac:spMkLst>
            <pc:docMk/>
            <pc:sldMk cId="743550318" sldId="348"/>
            <ac:spMk id="13" creationId="{1744C7F7-9F54-4F4F-827C-26A8F536817B}"/>
          </ac:spMkLst>
        </pc:spChg>
        <pc:picChg chg="add mod">
          <ac:chgData name="Sascha Steinkrauß" userId="a1982d86-4868-4009-b952-02dbc45f7889" providerId="ADAL" clId="{E650A94F-9932-4C18-B202-29E5DDA40CD0}" dt="2021-11-26T12:24:12.528" v="3048" actId="1038"/>
          <ac:picMkLst>
            <pc:docMk/>
            <pc:sldMk cId="743550318" sldId="348"/>
            <ac:picMk id="3" creationId="{E695B06C-D7E5-4674-B3F8-C4A02410D702}"/>
          </ac:picMkLst>
        </pc:picChg>
        <pc:picChg chg="add mod">
          <ac:chgData name="Sascha Steinkrauß" userId="a1982d86-4868-4009-b952-02dbc45f7889" providerId="ADAL" clId="{E650A94F-9932-4C18-B202-29E5DDA40CD0}" dt="2021-11-26T12:22:53.675" v="3038" actId="14100"/>
          <ac:picMkLst>
            <pc:docMk/>
            <pc:sldMk cId="743550318" sldId="348"/>
            <ac:picMk id="6" creationId="{A246B64B-2CA2-4EE0-8E34-FAD245C1F202}"/>
          </ac:picMkLst>
        </pc:picChg>
        <pc:picChg chg="del">
          <ac:chgData name="Sascha Steinkrauß" userId="a1982d86-4868-4009-b952-02dbc45f7889" providerId="ADAL" clId="{E650A94F-9932-4C18-B202-29E5DDA40CD0}" dt="2021-11-26T12:16:09.225" v="2834" actId="478"/>
          <ac:picMkLst>
            <pc:docMk/>
            <pc:sldMk cId="743550318" sldId="348"/>
            <ac:picMk id="8" creationId="{E0CB23CF-35B2-4900-BE3D-4CAB017156DD}"/>
          </ac:picMkLst>
        </pc:picChg>
        <pc:picChg chg="add mod">
          <ac:chgData name="Sascha Steinkrauß" userId="a1982d86-4868-4009-b952-02dbc45f7889" providerId="ADAL" clId="{E650A94F-9932-4C18-B202-29E5DDA40CD0}" dt="2021-11-26T12:22:47.676" v="3036" actId="1076"/>
          <ac:picMkLst>
            <pc:docMk/>
            <pc:sldMk cId="743550318" sldId="348"/>
            <ac:picMk id="9" creationId="{2750C8BE-75EA-4B13-AF3D-40940C9F1C3A}"/>
          </ac:picMkLst>
        </pc:picChg>
      </pc:sldChg>
      <pc:sldChg chg="addSp delSp modSp add mod">
        <pc:chgData name="Sascha Steinkrauß" userId="a1982d86-4868-4009-b952-02dbc45f7889" providerId="ADAL" clId="{E650A94F-9932-4C18-B202-29E5DDA40CD0}" dt="2021-11-26T12:28:46.167" v="3400" actId="20577"/>
        <pc:sldMkLst>
          <pc:docMk/>
          <pc:sldMk cId="2454329324" sldId="349"/>
        </pc:sldMkLst>
        <pc:spChg chg="mod">
          <ac:chgData name="Sascha Steinkrauß" userId="a1982d86-4868-4009-b952-02dbc45f7889" providerId="ADAL" clId="{E650A94F-9932-4C18-B202-29E5DDA40CD0}" dt="2021-11-26T12:25:05.543" v="3089" actId="20577"/>
          <ac:spMkLst>
            <pc:docMk/>
            <pc:sldMk cId="2454329324" sldId="349"/>
            <ac:spMk id="4" creationId="{00000000-0000-0000-0000-000000000000}"/>
          </ac:spMkLst>
        </pc:spChg>
        <pc:spChg chg="add del mod">
          <ac:chgData name="Sascha Steinkrauß" userId="a1982d86-4868-4009-b952-02dbc45f7889" providerId="ADAL" clId="{E650A94F-9932-4C18-B202-29E5DDA40CD0}" dt="2021-11-26T12:25:22.439" v="3091"/>
          <ac:spMkLst>
            <pc:docMk/>
            <pc:sldMk cId="2454329324" sldId="349"/>
            <ac:spMk id="5" creationId="{818DAE7B-67D5-4D9C-AB8E-0A5911A7EA3A}"/>
          </ac:spMkLst>
        </pc:spChg>
        <pc:spChg chg="del">
          <ac:chgData name="Sascha Steinkrauß" userId="a1982d86-4868-4009-b952-02dbc45f7889" providerId="ADAL" clId="{E650A94F-9932-4C18-B202-29E5DDA40CD0}" dt="2021-11-26T12:24:46.967" v="3052" actId="478"/>
          <ac:spMkLst>
            <pc:docMk/>
            <pc:sldMk cId="2454329324" sldId="349"/>
            <ac:spMk id="10" creationId="{2AE3EF43-5AAA-4C42-B6B1-CAF006734B34}"/>
          </ac:spMkLst>
        </pc:spChg>
        <pc:spChg chg="add mod">
          <ac:chgData name="Sascha Steinkrauß" userId="a1982d86-4868-4009-b952-02dbc45f7889" providerId="ADAL" clId="{E650A94F-9932-4C18-B202-29E5DDA40CD0}" dt="2021-11-26T12:28:46.167" v="3400" actId="20577"/>
          <ac:spMkLst>
            <pc:docMk/>
            <pc:sldMk cId="2454329324" sldId="349"/>
            <ac:spMk id="11" creationId="{28C15A59-F111-4CDC-AE52-A5342ED819A8}"/>
          </ac:spMkLst>
        </pc:spChg>
        <pc:spChg chg="del">
          <ac:chgData name="Sascha Steinkrauß" userId="a1982d86-4868-4009-b952-02dbc45f7889" providerId="ADAL" clId="{E650A94F-9932-4C18-B202-29E5DDA40CD0}" dt="2021-11-26T12:24:48.279" v="3054" actId="478"/>
          <ac:spMkLst>
            <pc:docMk/>
            <pc:sldMk cId="2454329324" sldId="349"/>
            <ac:spMk id="12" creationId="{C7839C30-5FCC-446F-A62A-0071CF373515}"/>
          </ac:spMkLst>
        </pc:spChg>
        <pc:spChg chg="del">
          <ac:chgData name="Sascha Steinkrauß" userId="a1982d86-4868-4009-b952-02dbc45f7889" providerId="ADAL" clId="{E650A94F-9932-4C18-B202-29E5DDA40CD0}" dt="2021-11-26T12:25:20.287" v="3090" actId="478"/>
          <ac:spMkLst>
            <pc:docMk/>
            <pc:sldMk cId="2454329324" sldId="349"/>
            <ac:spMk id="13" creationId="{1744C7F7-9F54-4F4F-827C-26A8F536817B}"/>
          </ac:spMkLst>
        </pc:spChg>
        <pc:picChg chg="del">
          <ac:chgData name="Sascha Steinkrauß" userId="a1982d86-4868-4009-b952-02dbc45f7889" providerId="ADAL" clId="{E650A94F-9932-4C18-B202-29E5DDA40CD0}" dt="2021-11-26T12:24:45.383" v="3050" actId="478"/>
          <ac:picMkLst>
            <pc:docMk/>
            <pc:sldMk cId="2454329324" sldId="349"/>
            <ac:picMk id="3" creationId="{E695B06C-D7E5-4674-B3F8-C4A02410D702}"/>
          </ac:picMkLst>
        </pc:picChg>
        <pc:picChg chg="del">
          <ac:chgData name="Sascha Steinkrauß" userId="a1982d86-4868-4009-b952-02dbc45f7889" providerId="ADAL" clId="{E650A94F-9932-4C18-B202-29E5DDA40CD0}" dt="2021-11-26T12:24:46.029" v="3051" actId="478"/>
          <ac:picMkLst>
            <pc:docMk/>
            <pc:sldMk cId="2454329324" sldId="349"/>
            <ac:picMk id="6" creationId="{A246B64B-2CA2-4EE0-8E34-FAD245C1F202}"/>
          </ac:picMkLst>
        </pc:picChg>
        <pc:picChg chg="del">
          <ac:chgData name="Sascha Steinkrauß" userId="a1982d86-4868-4009-b952-02dbc45f7889" providerId="ADAL" clId="{E650A94F-9932-4C18-B202-29E5DDA40CD0}" dt="2021-11-26T12:24:47.349" v="3053" actId="478"/>
          <ac:picMkLst>
            <pc:docMk/>
            <pc:sldMk cId="2454329324" sldId="349"/>
            <ac:picMk id="9" creationId="{2750C8BE-75EA-4B13-AF3D-40940C9F1C3A}"/>
          </ac:picMkLst>
        </pc:picChg>
      </pc:sldChg>
      <pc:sldMasterChg chg="modSldLayout">
        <pc:chgData name="Sascha Steinkrauß" userId="a1982d86-4868-4009-b952-02dbc45f7889" providerId="ADAL" clId="{E650A94F-9932-4C18-B202-29E5DDA40CD0}" dt="2021-11-09T17:52:31.693" v="378"/>
        <pc:sldMasterMkLst>
          <pc:docMk/>
          <pc:sldMasterMk cId="1542280424" sldId="2147483648"/>
        </pc:sldMasterMkLst>
        <pc:sldLayoutChg chg="setBg">
          <pc:chgData name="Sascha Steinkrauß" userId="a1982d86-4868-4009-b952-02dbc45f7889" providerId="ADAL" clId="{E650A94F-9932-4C18-B202-29E5DDA40CD0}" dt="2021-11-09T17:52:31.693" v="378"/>
          <pc:sldLayoutMkLst>
            <pc:docMk/>
            <pc:sldMasterMk cId="1542280424" sldId="2147483648"/>
            <pc:sldLayoutMk cId="1188519069" sldId="2147483662"/>
          </pc:sldLayoutMkLst>
        </pc:sldLayoutChg>
      </pc:sldMasterChg>
      <pc:sldMasterChg chg="delSldLayout">
        <pc:chgData name="Sascha Steinkrauß" userId="a1982d86-4868-4009-b952-02dbc45f7889" providerId="ADAL" clId="{E650A94F-9932-4C18-B202-29E5DDA40CD0}" dt="2021-11-09T18:03:45.040" v="501" actId="47"/>
        <pc:sldMasterMkLst>
          <pc:docMk/>
          <pc:sldMasterMk cId="651899265" sldId="2147483728"/>
        </pc:sldMasterMkLst>
        <pc:sldLayoutChg chg="del">
          <pc:chgData name="Sascha Steinkrauß" userId="a1982d86-4868-4009-b952-02dbc45f7889" providerId="ADAL" clId="{E650A94F-9932-4C18-B202-29E5DDA40CD0}" dt="2021-11-09T17:56:33.589" v="393" actId="47"/>
          <pc:sldLayoutMkLst>
            <pc:docMk/>
            <pc:sldMasterMk cId="651899265" sldId="2147483728"/>
            <pc:sldLayoutMk cId="1139685629" sldId="2147483744"/>
          </pc:sldLayoutMkLst>
        </pc:sldLayoutChg>
        <pc:sldLayoutChg chg="del">
          <pc:chgData name="Sascha Steinkrauß" userId="a1982d86-4868-4009-b952-02dbc45f7889" providerId="ADAL" clId="{E650A94F-9932-4C18-B202-29E5DDA40CD0}" dt="2021-11-09T17:53:07.390" v="381" actId="47"/>
          <pc:sldLayoutMkLst>
            <pc:docMk/>
            <pc:sldMasterMk cId="651899265" sldId="2147483728"/>
            <pc:sldLayoutMk cId="1882753389" sldId="2147483745"/>
          </pc:sldLayoutMkLst>
        </pc:sldLayoutChg>
        <pc:sldLayoutChg chg="del">
          <pc:chgData name="Sascha Steinkrauß" userId="a1982d86-4868-4009-b952-02dbc45f7889" providerId="ADAL" clId="{E650A94F-9932-4C18-B202-29E5DDA40CD0}" dt="2021-11-09T18:03:02.684" v="492" actId="47"/>
          <pc:sldLayoutMkLst>
            <pc:docMk/>
            <pc:sldMasterMk cId="651899265" sldId="2147483728"/>
            <pc:sldLayoutMk cId="1394597561" sldId="2147483747"/>
          </pc:sldLayoutMkLst>
        </pc:sldLayoutChg>
        <pc:sldLayoutChg chg="del">
          <pc:chgData name="Sascha Steinkrauß" userId="a1982d86-4868-4009-b952-02dbc45f7889" providerId="ADAL" clId="{E650A94F-9932-4C18-B202-29E5DDA40CD0}" dt="2021-11-09T18:03:03.734" v="493" actId="47"/>
          <pc:sldLayoutMkLst>
            <pc:docMk/>
            <pc:sldMasterMk cId="651899265" sldId="2147483728"/>
            <pc:sldLayoutMk cId="4185623098" sldId="2147483748"/>
          </pc:sldLayoutMkLst>
        </pc:sldLayoutChg>
        <pc:sldLayoutChg chg="del">
          <pc:chgData name="Sascha Steinkrauß" userId="a1982d86-4868-4009-b952-02dbc45f7889" providerId="ADAL" clId="{E650A94F-9932-4C18-B202-29E5DDA40CD0}" dt="2021-11-09T18:03:04.358" v="494" actId="47"/>
          <pc:sldLayoutMkLst>
            <pc:docMk/>
            <pc:sldMasterMk cId="651899265" sldId="2147483728"/>
            <pc:sldLayoutMk cId="1197334385" sldId="2147483749"/>
          </pc:sldLayoutMkLst>
        </pc:sldLayoutChg>
        <pc:sldLayoutChg chg="del">
          <pc:chgData name="Sascha Steinkrauß" userId="a1982d86-4868-4009-b952-02dbc45f7889" providerId="ADAL" clId="{E650A94F-9932-4C18-B202-29E5DDA40CD0}" dt="2021-11-09T18:03:05.263" v="495" actId="47"/>
          <pc:sldLayoutMkLst>
            <pc:docMk/>
            <pc:sldMasterMk cId="651899265" sldId="2147483728"/>
            <pc:sldLayoutMk cId="3990945346" sldId="2147483750"/>
          </pc:sldLayoutMkLst>
        </pc:sldLayoutChg>
        <pc:sldLayoutChg chg="del">
          <pc:chgData name="Sascha Steinkrauß" userId="a1982d86-4868-4009-b952-02dbc45f7889" providerId="ADAL" clId="{E650A94F-9932-4C18-B202-29E5DDA40CD0}" dt="2021-11-09T18:03:38.771" v="499" actId="47"/>
          <pc:sldLayoutMkLst>
            <pc:docMk/>
            <pc:sldMasterMk cId="651899265" sldId="2147483728"/>
            <pc:sldLayoutMk cId="2963570080" sldId="2147483752"/>
          </pc:sldLayoutMkLst>
        </pc:sldLayoutChg>
        <pc:sldLayoutChg chg="del">
          <pc:chgData name="Sascha Steinkrauß" userId="a1982d86-4868-4009-b952-02dbc45f7889" providerId="ADAL" clId="{E650A94F-9932-4C18-B202-29E5DDA40CD0}" dt="2021-11-09T18:03:41.025" v="500" actId="47"/>
          <pc:sldLayoutMkLst>
            <pc:docMk/>
            <pc:sldMasterMk cId="651899265" sldId="2147483728"/>
            <pc:sldLayoutMk cId="1300574488" sldId="2147483753"/>
          </pc:sldLayoutMkLst>
        </pc:sldLayoutChg>
        <pc:sldLayoutChg chg="del">
          <pc:chgData name="Sascha Steinkrauß" userId="a1982d86-4868-4009-b952-02dbc45f7889" providerId="ADAL" clId="{E650A94F-9932-4C18-B202-29E5DDA40CD0}" dt="2021-11-09T18:03:45.040" v="501" actId="47"/>
          <pc:sldLayoutMkLst>
            <pc:docMk/>
            <pc:sldMasterMk cId="651899265" sldId="2147483728"/>
            <pc:sldLayoutMk cId="197771798" sldId="2147483754"/>
          </pc:sldLayoutMkLst>
        </pc:sldLayoutChg>
      </pc:sldMasterChg>
    </pc:docChg>
  </pc:docChgLst>
  <pc:docChgLst>
    <pc:chgData name="Steinkrauß Sascha" userId="S::s50869@edu.campus02.at::725ab075-a052-4aaa-b4c1-45d02e62fe90" providerId="AD" clId="Web-{E30D4119-92EE-CD86-FDAB-AAFDC137246D}"/>
    <pc:docChg chg="addSld delSld modSld">
      <pc:chgData name="Steinkrauß Sascha" userId="S::s50869@edu.campus02.at::725ab075-a052-4aaa-b4c1-45d02e62fe90" providerId="AD" clId="Web-{E30D4119-92EE-CD86-FDAB-AAFDC137246D}" dt="2022-02-04T11:14:20.751" v="93"/>
      <pc:docMkLst>
        <pc:docMk/>
      </pc:docMkLst>
      <pc:sldChg chg="modSp">
        <pc:chgData name="Steinkrauß Sascha" userId="S::s50869@edu.campus02.at::725ab075-a052-4aaa-b4c1-45d02e62fe90" providerId="AD" clId="Web-{E30D4119-92EE-CD86-FDAB-AAFDC137246D}" dt="2022-02-04T11:12:17.591" v="61" actId="1076"/>
        <pc:sldMkLst>
          <pc:docMk/>
          <pc:sldMk cId="2454329324" sldId="349"/>
        </pc:sldMkLst>
        <pc:spChg chg="mod">
          <ac:chgData name="Steinkrauß Sascha" userId="S::s50869@edu.campus02.at::725ab075-a052-4aaa-b4c1-45d02e62fe90" providerId="AD" clId="Web-{E30D4119-92EE-CD86-FDAB-AAFDC137246D}" dt="2022-02-04T11:12:17.591" v="61" actId="1076"/>
          <ac:spMkLst>
            <pc:docMk/>
            <pc:sldMk cId="2454329324" sldId="349"/>
            <ac:spMk id="11" creationId="{28C15A59-F111-4CDC-AE52-A5342ED819A8}"/>
          </ac:spMkLst>
        </pc:spChg>
      </pc:sldChg>
      <pc:sldChg chg="addSp delSp modSp del">
        <pc:chgData name="Steinkrauß Sascha" userId="S::s50869@edu.campus02.at::725ab075-a052-4aaa-b4c1-45d02e62fe90" providerId="AD" clId="Web-{E30D4119-92EE-CD86-FDAB-AAFDC137246D}" dt="2022-02-04T11:10:39.104" v="48"/>
        <pc:sldMkLst>
          <pc:docMk/>
          <pc:sldMk cId="1947933241" sldId="350"/>
        </pc:sldMkLst>
        <pc:spChg chg="del">
          <ac:chgData name="Steinkrauß Sascha" userId="S::s50869@edu.campus02.at::725ab075-a052-4aaa-b4c1-45d02e62fe90" providerId="AD" clId="Web-{E30D4119-92EE-CD86-FDAB-AAFDC137246D}" dt="2022-02-04T11:10:28.963" v="46"/>
          <ac:spMkLst>
            <pc:docMk/>
            <pc:sldMk cId="1947933241" sldId="350"/>
            <ac:spMk id="4" creationId="{00000000-0000-0000-0000-000000000000}"/>
          </ac:spMkLst>
        </pc:spChg>
        <pc:spChg chg="mod">
          <ac:chgData name="Steinkrauß Sascha" userId="S::s50869@edu.campus02.at::725ab075-a052-4aaa-b4c1-45d02e62fe90" providerId="AD" clId="Web-{E30D4119-92EE-CD86-FDAB-AAFDC137246D}" dt="2022-02-04T11:02:43.840" v="6" actId="1076"/>
          <ac:spMkLst>
            <pc:docMk/>
            <pc:sldMk cId="1947933241" sldId="350"/>
            <ac:spMk id="9" creationId="{5AE9D855-6999-42EF-AB2A-32D475CB2A3C}"/>
          </ac:spMkLst>
        </pc:spChg>
        <pc:spChg chg="add mod">
          <ac:chgData name="Steinkrauß Sascha" userId="S::s50869@edu.campus02.at::725ab075-a052-4aaa-b4c1-45d02e62fe90" providerId="AD" clId="Web-{E30D4119-92EE-CD86-FDAB-AAFDC137246D}" dt="2022-02-04T11:10:28.963" v="46"/>
          <ac:spMkLst>
            <pc:docMk/>
            <pc:sldMk cId="1947933241" sldId="350"/>
            <ac:spMk id="10" creationId="{B03DD778-A109-4912-B1A4-6D1E61076314}"/>
          </ac:spMkLst>
        </pc:spChg>
        <pc:spChg chg="del mod">
          <ac:chgData name="Steinkrauß Sascha" userId="S::s50869@edu.campus02.at::725ab075-a052-4aaa-b4c1-45d02e62fe90" providerId="AD" clId="Web-{E30D4119-92EE-CD86-FDAB-AAFDC137246D}" dt="2022-02-04T11:10:33.088" v="47"/>
          <ac:spMkLst>
            <pc:docMk/>
            <pc:sldMk cId="1947933241" sldId="350"/>
            <ac:spMk id="11" creationId="{28C15A59-F111-4CDC-AE52-A5342ED819A8}"/>
          </ac:spMkLst>
        </pc:spChg>
        <pc:spChg chg="mod">
          <ac:chgData name="Steinkrauß Sascha" userId="S::s50869@edu.campus02.at::725ab075-a052-4aaa-b4c1-45d02e62fe90" providerId="AD" clId="Web-{E30D4119-92EE-CD86-FDAB-AAFDC137246D}" dt="2022-02-04T11:02:43.840" v="7" actId="1076"/>
          <ac:spMkLst>
            <pc:docMk/>
            <pc:sldMk cId="1947933241" sldId="350"/>
            <ac:spMk id="12" creationId="{BA401780-C26D-4862-BCD8-BC3819CC9743}"/>
          </ac:spMkLst>
        </pc:spChg>
        <pc:spChg chg="add mod">
          <ac:chgData name="Steinkrauß Sascha" userId="S::s50869@edu.campus02.at::725ab075-a052-4aaa-b4c1-45d02e62fe90" providerId="AD" clId="Web-{E30D4119-92EE-CD86-FDAB-AAFDC137246D}" dt="2022-02-04T11:10:33.088" v="47"/>
          <ac:spMkLst>
            <pc:docMk/>
            <pc:sldMk cId="1947933241" sldId="350"/>
            <ac:spMk id="14" creationId="{187B79F7-BE31-4C1B-A11C-C524525E2D31}"/>
          </ac:spMkLst>
        </pc:spChg>
        <pc:picChg chg="add del mod">
          <ac:chgData name="Steinkrauß Sascha" userId="S::s50869@edu.campus02.at::725ab075-a052-4aaa-b4c1-45d02e62fe90" providerId="AD" clId="Web-{E30D4119-92EE-CD86-FDAB-AAFDC137246D}" dt="2022-02-04T11:02:17.199" v="3"/>
          <ac:picMkLst>
            <pc:docMk/>
            <pc:sldMk cId="1947933241" sldId="350"/>
            <ac:picMk id="2" creationId="{7B39EA53-1C3D-4AC2-8EE9-BACAC494981A}"/>
          </ac:picMkLst>
        </pc:picChg>
        <pc:picChg chg="del">
          <ac:chgData name="Steinkrauß Sascha" userId="S::s50869@edu.campus02.at::725ab075-a052-4aaa-b4c1-45d02e62fe90" providerId="AD" clId="Web-{E30D4119-92EE-CD86-FDAB-AAFDC137246D}" dt="2022-02-04T11:03:56.905" v="44"/>
          <ac:picMkLst>
            <pc:docMk/>
            <pc:sldMk cId="1947933241" sldId="350"/>
            <ac:picMk id="3" creationId="{E1AFD2B6-66AF-4BDB-BC32-6FC5E73C54DF}"/>
          </ac:picMkLst>
        </pc:picChg>
        <pc:picChg chg="add mod">
          <ac:chgData name="Steinkrauß Sascha" userId="S::s50869@edu.campus02.at::725ab075-a052-4aaa-b4c1-45d02e62fe90" providerId="AD" clId="Web-{E30D4119-92EE-CD86-FDAB-AAFDC137246D}" dt="2022-02-04T11:03:11.997" v="14" actId="1076"/>
          <ac:picMkLst>
            <pc:docMk/>
            <pc:sldMk cId="1947933241" sldId="350"/>
            <ac:picMk id="5" creationId="{33C20C7D-00C9-4515-A240-9977CAAAE0A7}"/>
          </ac:picMkLst>
        </pc:picChg>
        <pc:picChg chg="mod">
          <ac:chgData name="Steinkrauß Sascha" userId="S::s50869@edu.campus02.at::725ab075-a052-4aaa-b4c1-45d02e62fe90" providerId="AD" clId="Web-{E30D4119-92EE-CD86-FDAB-AAFDC137246D}" dt="2022-02-04T11:02:43.825" v="5" actId="1076"/>
          <ac:picMkLst>
            <pc:docMk/>
            <pc:sldMk cId="1947933241" sldId="350"/>
            <ac:picMk id="6" creationId="{13280F5D-E188-4231-835F-C6E4E6345311}"/>
          </ac:picMkLst>
        </pc:picChg>
        <pc:picChg chg="add mod">
          <ac:chgData name="Steinkrauß Sascha" userId="S::s50869@edu.campus02.at::725ab075-a052-4aaa-b4c1-45d02e62fe90" providerId="AD" clId="Web-{E30D4119-92EE-CD86-FDAB-AAFDC137246D}" dt="2022-02-04T11:03:11.997" v="15" actId="1076"/>
          <ac:picMkLst>
            <pc:docMk/>
            <pc:sldMk cId="1947933241" sldId="350"/>
            <ac:picMk id="7" creationId="{28C1C038-FA87-4D21-8CA6-FAA64C4C07E1}"/>
          </ac:picMkLst>
        </pc:picChg>
      </pc:sldChg>
      <pc:sldChg chg="addSp delSp modSp new">
        <pc:chgData name="Steinkrauß Sascha" userId="S::s50869@edu.campus02.at::725ab075-a052-4aaa-b4c1-45d02e62fe90" providerId="AD" clId="Web-{E30D4119-92EE-CD86-FDAB-AAFDC137246D}" dt="2022-02-04T11:14:20.751" v="93"/>
        <pc:sldMkLst>
          <pc:docMk/>
          <pc:sldMk cId="3078862879" sldId="358"/>
        </pc:sldMkLst>
        <pc:spChg chg="del">
          <ac:chgData name="Steinkrauß Sascha" userId="S::s50869@edu.campus02.at::725ab075-a052-4aaa-b4c1-45d02e62fe90" providerId="AD" clId="Web-{E30D4119-92EE-CD86-FDAB-AAFDC137246D}" dt="2022-02-04T11:13:31.469" v="88"/>
          <ac:spMkLst>
            <pc:docMk/>
            <pc:sldMk cId="3078862879" sldId="358"/>
            <ac:spMk id="2" creationId="{DDA69DFD-CC9B-43C4-BC44-141F6CB4A0D7}"/>
          </ac:spMkLst>
        </pc:spChg>
        <pc:spChg chg="del">
          <ac:chgData name="Steinkrauß Sascha" userId="S::s50869@edu.campus02.at::725ab075-a052-4aaa-b4c1-45d02e62fe90" providerId="AD" clId="Web-{E30D4119-92EE-CD86-FDAB-AAFDC137246D}" dt="2022-02-04T11:13:33.719" v="89"/>
          <ac:spMkLst>
            <pc:docMk/>
            <pc:sldMk cId="3078862879" sldId="358"/>
            <ac:spMk id="3" creationId="{34EA2E8F-FC3D-4557-91A2-4FAFCC3E774C}"/>
          </ac:spMkLst>
        </pc:spChg>
        <pc:spChg chg="mod">
          <ac:chgData name="Steinkrauß Sascha" userId="S::s50869@edu.campus02.at::725ab075-a052-4aaa-b4c1-45d02e62fe90" providerId="AD" clId="Web-{E30D4119-92EE-CD86-FDAB-AAFDC137246D}" dt="2022-02-04T11:12:39.842" v="85" actId="20577"/>
          <ac:spMkLst>
            <pc:docMk/>
            <pc:sldMk cId="3078862879" sldId="358"/>
            <ac:spMk id="4" creationId="{DE61A702-C40D-4B46-9FBA-BE57564B4B60}"/>
          </ac:spMkLst>
        </pc:spChg>
        <pc:spChg chg="mod">
          <ac:chgData name="Steinkrauß Sascha" userId="S::s50869@edu.campus02.at::725ab075-a052-4aaa-b4c1-45d02e62fe90" providerId="AD" clId="Web-{E30D4119-92EE-CD86-FDAB-AAFDC137246D}" dt="2022-02-04T11:13:24.390" v="87" actId="20577"/>
          <ac:spMkLst>
            <pc:docMk/>
            <pc:sldMk cId="3078862879" sldId="358"/>
            <ac:spMk id="5" creationId="{CE7369D7-3128-4D11-8CB1-02E2037B1E50}"/>
          </ac:spMkLst>
        </pc:spChg>
        <pc:picChg chg="add del mod">
          <ac:chgData name="Steinkrauß Sascha" userId="S::s50869@edu.campus02.at::725ab075-a052-4aaa-b4c1-45d02e62fe90" providerId="AD" clId="Web-{E30D4119-92EE-CD86-FDAB-AAFDC137246D}" dt="2022-02-04T11:10:50.276" v="51"/>
          <ac:picMkLst>
            <pc:docMk/>
            <pc:sldMk cId="3078862879" sldId="358"/>
            <ac:picMk id="6" creationId="{08597ABF-798B-439E-887C-38F0939A9341}"/>
          </ac:picMkLst>
        </pc:picChg>
        <pc:picChg chg="add del mod">
          <ac:chgData name="Steinkrauß Sascha" userId="S::s50869@edu.campus02.at::725ab075-a052-4aaa-b4c1-45d02e62fe90" providerId="AD" clId="Web-{E30D4119-92EE-CD86-FDAB-AAFDC137246D}" dt="2022-02-04T11:11:13.011" v="53"/>
          <ac:picMkLst>
            <pc:docMk/>
            <pc:sldMk cId="3078862879" sldId="358"/>
            <ac:picMk id="7" creationId="{D3320149-3CEC-4B8E-ACDA-3146922F923B}"/>
          </ac:picMkLst>
        </pc:picChg>
        <pc:picChg chg="add del mod">
          <ac:chgData name="Steinkrauß Sascha" userId="S::s50869@edu.campus02.at::725ab075-a052-4aaa-b4c1-45d02e62fe90" providerId="AD" clId="Web-{E30D4119-92EE-CD86-FDAB-AAFDC137246D}" dt="2022-02-04T11:11:46.419" v="57"/>
          <ac:picMkLst>
            <pc:docMk/>
            <pc:sldMk cId="3078862879" sldId="358"/>
            <ac:picMk id="8" creationId="{ED61834C-BA01-498F-BBEB-07A6BD1C5DE9}"/>
          </ac:picMkLst>
        </pc:picChg>
        <pc:picChg chg="add mod">
          <ac:chgData name="Steinkrauß Sascha" userId="S::s50869@edu.campus02.at::725ab075-a052-4aaa-b4c1-45d02e62fe90" providerId="AD" clId="Web-{E30D4119-92EE-CD86-FDAB-AAFDC137246D}" dt="2022-02-04T11:13:57.063" v="91" actId="1076"/>
          <ac:picMkLst>
            <pc:docMk/>
            <pc:sldMk cId="3078862879" sldId="358"/>
            <ac:picMk id="9" creationId="{5507E556-3B15-46A4-8EBA-1D6B69E5645B}"/>
          </ac:picMkLst>
        </pc:picChg>
        <pc:picChg chg="add del mod">
          <ac:chgData name="Steinkrauß Sascha" userId="S::s50869@edu.campus02.at::725ab075-a052-4aaa-b4c1-45d02e62fe90" providerId="AD" clId="Web-{E30D4119-92EE-CD86-FDAB-AAFDC137246D}" dt="2022-02-04T11:14:20.751" v="93"/>
          <ac:picMkLst>
            <pc:docMk/>
            <pc:sldMk cId="3078862879" sldId="358"/>
            <ac:picMk id="10" creationId="{69A8AFCC-00FC-44BF-90A0-4700523FB6C9}"/>
          </ac:picMkLst>
        </pc:picChg>
      </pc:sldChg>
    </pc:docChg>
  </pc:docChgLst>
  <pc:docChgLst>
    <pc:chgData name="Sascha Steinkrauß" userId="a1982d86-4868-4009-b952-02dbc45f7889" providerId="ADAL" clId="{7C7BB174-D0CC-4F76-8E4C-C4E94F9A3AF9}"/>
    <pc:docChg chg="undo custSel addSld modSld">
      <pc:chgData name="Sascha Steinkrauß" userId="a1982d86-4868-4009-b952-02dbc45f7889" providerId="ADAL" clId="{7C7BB174-D0CC-4F76-8E4C-C4E94F9A3AF9}" dt="2022-01-08T14:03:03.437" v="780" actId="20577"/>
      <pc:docMkLst>
        <pc:docMk/>
      </pc:docMkLst>
      <pc:sldChg chg="addSp delSp modSp mod">
        <pc:chgData name="Sascha Steinkrauß" userId="a1982d86-4868-4009-b952-02dbc45f7889" providerId="ADAL" clId="{7C7BB174-D0CC-4F76-8E4C-C4E94F9A3AF9}" dt="2022-01-08T13:11:22.221" v="158" actId="1076"/>
        <pc:sldMkLst>
          <pc:docMk/>
          <pc:sldMk cId="2454329324" sldId="349"/>
        </pc:sldMkLst>
        <pc:spChg chg="mod">
          <ac:chgData name="Sascha Steinkrauß" userId="a1982d86-4868-4009-b952-02dbc45f7889" providerId="ADAL" clId="{7C7BB174-D0CC-4F76-8E4C-C4E94F9A3AF9}" dt="2022-01-08T13:11:17.865" v="156" actId="5793"/>
          <ac:spMkLst>
            <pc:docMk/>
            <pc:sldMk cId="2454329324" sldId="349"/>
            <ac:spMk id="11" creationId="{28C15A59-F111-4CDC-AE52-A5342ED819A8}"/>
          </ac:spMkLst>
        </pc:spChg>
        <pc:picChg chg="add del mod">
          <ac:chgData name="Sascha Steinkrauß" userId="a1982d86-4868-4009-b952-02dbc45f7889" providerId="ADAL" clId="{7C7BB174-D0CC-4F76-8E4C-C4E94F9A3AF9}" dt="2022-01-08T13:07:08.046" v="64" actId="478"/>
          <ac:picMkLst>
            <pc:docMk/>
            <pc:sldMk cId="2454329324" sldId="349"/>
            <ac:picMk id="3" creationId="{017FC4E6-B7A1-41D1-A557-A716A7437AAB}"/>
          </ac:picMkLst>
        </pc:picChg>
        <pc:picChg chg="add mod">
          <ac:chgData name="Sascha Steinkrauß" userId="a1982d86-4868-4009-b952-02dbc45f7889" providerId="ADAL" clId="{7C7BB174-D0CC-4F76-8E4C-C4E94F9A3AF9}" dt="2022-01-08T13:11:22.221" v="158" actId="1076"/>
          <ac:picMkLst>
            <pc:docMk/>
            <pc:sldMk cId="2454329324" sldId="349"/>
            <ac:picMk id="6" creationId="{6D20E3A2-E014-43CF-A01D-3230F7468B83}"/>
          </ac:picMkLst>
        </pc:picChg>
      </pc:sldChg>
      <pc:sldChg chg="addSp modSp add mod">
        <pc:chgData name="Sascha Steinkrauß" userId="a1982d86-4868-4009-b952-02dbc45f7889" providerId="ADAL" clId="{7C7BB174-D0CC-4F76-8E4C-C4E94F9A3AF9}" dt="2022-01-08T13:52:01.501" v="430" actId="1076"/>
        <pc:sldMkLst>
          <pc:docMk/>
          <pc:sldMk cId="1947933241" sldId="350"/>
        </pc:sldMkLst>
        <pc:spChg chg="mod">
          <ac:chgData name="Sascha Steinkrauß" userId="a1982d86-4868-4009-b952-02dbc45f7889" providerId="ADAL" clId="{7C7BB174-D0CC-4F76-8E4C-C4E94F9A3AF9}" dt="2022-01-08T13:04:42.523" v="47" actId="113"/>
          <ac:spMkLst>
            <pc:docMk/>
            <pc:sldMk cId="1947933241" sldId="350"/>
            <ac:spMk id="4" creationId="{00000000-0000-0000-0000-000000000000}"/>
          </ac:spMkLst>
        </pc:spChg>
        <pc:spChg chg="add mod">
          <ac:chgData name="Sascha Steinkrauß" userId="a1982d86-4868-4009-b952-02dbc45f7889" providerId="ADAL" clId="{7C7BB174-D0CC-4F76-8E4C-C4E94F9A3AF9}" dt="2022-01-08T13:51:04.301" v="426" actId="1076"/>
          <ac:spMkLst>
            <pc:docMk/>
            <pc:sldMk cId="1947933241" sldId="350"/>
            <ac:spMk id="9" creationId="{5AE9D855-6999-42EF-AB2A-32D475CB2A3C}"/>
          </ac:spMkLst>
        </pc:spChg>
        <pc:spChg chg="mod">
          <ac:chgData name="Sascha Steinkrauß" userId="a1982d86-4868-4009-b952-02dbc45f7889" providerId="ADAL" clId="{7C7BB174-D0CC-4F76-8E4C-C4E94F9A3AF9}" dt="2022-01-08T13:49:13.397" v="421" actId="1036"/>
          <ac:spMkLst>
            <pc:docMk/>
            <pc:sldMk cId="1947933241" sldId="350"/>
            <ac:spMk id="11" creationId="{28C15A59-F111-4CDC-AE52-A5342ED819A8}"/>
          </ac:spMkLst>
        </pc:spChg>
        <pc:spChg chg="add mod">
          <ac:chgData name="Sascha Steinkrauß" userId="a1982d86-4868-4009-b952-02dbc45f7889" providerId="ADAL" clId="{7C7BB174-D0CC-4F76-8E4C-C4E94F9A3AF9}" dt="2022-01-08T13:52:01.501" v="430" actId="1076"/>
          <ac:spMkLst>
            <pc:docMk/>
            <pc:sldMk cId="1947933241" sldId="350"/>
            <ac:spMk id="12" creationId="{BA401780-C26D-4862-BCD8-BC3819CC9743}"/>
          </ac:spMkLst>
        </pc:spChg>
        <pc:picChg chg="add mod">
          <ac:chgData name="Sascha Steinkrauß" userId="a1982d86-4868-4009-b952-02dbc45f7889" providerId="ADAL" clId="{7C7BB174-D0CC-4F76-8E4C-C4E94F9A3AF9}" dt="2022-01-08T13:49:15.286" v="422" actId="1076"/>
          <ac:picMkLst>
            <pc:docMk/>
            <pc:sldMk cId="1947933241" sldId="350"/>
            <ac:picMk id="3" creationId="{E1AFD2B6-66AF-4BDB-BC32-6FC5E73C54DF}"/>
          </ac:picMkLst>
        </pc:picChg>
        <pc:picChg chg="add mod">
          <ac:chgData name="Sascha Steinkrauß" userId="a1982d86-4868-4009-b952-02dbc45f7889" providerId="ADAL" clId="{7C7BB174-D0CC-4F76-8E4C-C4E94F9A3AF9}" dt="2022-01-08T13:49:10.861" v="418" actId="1036"/>
          <ac:picMkLst>
            <pc:docMk/>
            <pc:sldMk cId="1947933241" sldId="350"/>
            <ac:picMk id="6" creationId="{13280F5D-E188-4231-835F-C6E4E6345311}"/>
          </ac:picMkLst>
        </pc:picChg>
      </pc:sldChg>
      <pc:sldChg chg="addSp modSp add mod">
        <pc:chgData name="Sascha Steinkrauß" userId="a1982d86-4868-4009-b952-02dbc45f7889" providerId="ADAL" clId="{7C7BB174-D0CC-4F76-8E4C-C4E94F9A3AF9}" dt="2022-01-08T14:03:03.437" v="780" actId="20577"/>
        <pc:sldMkLst>
          <pc:docMk/>
          <pc:sldMk cId="3920891244" sldId="351"/>
        </pc:sldMkLst>
        <pc:spChg chg="mod">
          <ac:chgData name="Sascha Steinkrauß" userId="a1982d86-4868-4009-b952-02dbc45f7889" providerId="ADAL" clId="{7C7BB174-D0CC-4F76-8E4C-C4E94F9A3AF9}" dt="2022-01-08T13:04:33.827" v="46" actId="113"/>
          <ac:spMkLst>
            <pc:docMk/>
            <pc:sldMk cId="3920891244" sldId="351"/>
            <ac:spMk id="4" creationId="{00000000-0000-0000-0000-000000000000}"/>
          </ac:spMkLst>
        </pc:spChg>
        <pc:spChg chg="mod">
          <ac:chgData name="Sascha Steinkrauß" userId="a1982d86-4868-4009-b952-02dbc45f7889" providerId="ADAL" clId="{7C7BB174-D0CC-4F76-8E4C-C4E94F9A3AF9}" dt="2022-01-08T14:03:03.437" v="780" actId="20577"/>
          <ac:spMkLst>
            <pc:docMk/>
            <pc:sldMk cId="3920891244" sldId="351"/>
            <ac:spMk id="11" creationId="{28C15A59-F111-4CDC-AE52-A5342ED819A8}"/>
          </ac:spMkLst>
        </pc:spChg>
        <pc:picChg chg="add mod">
          <ac:chgData name="Sascha Steinkrauß" userId="a1982d86-4868-4009-b952-02dbc45f7889" providerId="ADAL" clId="{7C7BB174-D0CC-4F76-8E4C-C4E94F9A3AF9}" dt="2022-01-08T14:01:58.308" v="750" actId="1076"/>
          <ac:picMkLst>
            <pc:docMk/>
            <pc:sldMk cId="3920891244" sldId="351"/>
            <ac:picMk id="5" creationId="{15134B3D-700B-46F4-88F8-6C5B928403EF}"/>
          </ac:picMkLst>
        </pc:picChg>
      </pc:sldChg>
      <pc:sldChg chg="modSp add mod">
        <pc:chgData name="Sascha Steinkrauß" userId="a1982d86-4868-4009-b952-02dbc45f7889" providerId="ADAL" clId="{7C7BB174-D0CC-4F76-8E4C-C4E94F9A3AF9}" dt="2022-01-08T13:05:03.166" v="56" actId="20577"/>
        <pc:sldMkLst>
          <pc:docMk/>
          <pc:sldMk cId="2834462648" sldId="352"/>
        </pc:sldMkLst>
        <pc:spChg chg="mod">
          <ac:chgData name="Sascha Steinkrauß" userId="a1982d86-4868-4009-b952-02dbc45f7889" providerId="ADAL" clId="{7C7BB174-D0CC-4F76-8E4C-C4E94F9A3AF9}" dt="2022-01-08T13:05:03.166" v="56" actId="20577"/>
          <ac:spMkLst>
            <pc:docMk/>
            <pc:sldMk cId="2834462648" sldId="352"/>
            <ac:spMk id="4" creationId="{00000000-0000-0000-0000-000000000000}"/>
          </ac:spMkLst>
        </pc:spChg>
      </pc:sldChg>
      <pc:sldChg chg="addSp delSp modSp add mod">
        <pc:chgData name="Sascha Steinkrauß" userId="a1982d86-4868-4009-b952-02dbc45f7889" providerId="ADAL" clId="{7C7BB174-D0CC-4F76-8E4C-C4E94F9A3AF9}" dt="2022-01-08T13:11:33.549" v="161" actId="14100"/>
        <pc:sldMkLst>
          <pc:docMk/>
          <pc:sldMk cId="693697048" sldId="353"/>
        </pc:sldMkLst>
        <pc:spChg chg="mod">
          <ac:chgData name="Sascha Steinkrauß" userId="a1982d86-4868-4009-b952-02dbc45f7889" providerId="ADAL" clId="{7C7BB174-D0CC-4F76-8E4C-C4E94F9A3AF9}" dt="2022-01-08T13:07:37.865" v="99" actId="1035"/>
          <ac:spMkLst>
            <pc:docMk/>
            <pc:sldMk cId="693697048" sldId="353"/>
            <ac:spMk id="11" creationId="{28C15A59-F111-4CDC-AE52-A5342ED819A8}"/>
          </ac:spMkLst>
        </pc:spChg>
        <pc:picChg chg="mod">
          <ac:chgData name="Sascha Steinkrauß" userId="a1982d86-4868-4009-b952-02dbc45f7889" providerId="ADAL" clId="{7C7BB174-D0CC-4F76-8E4C-C4E94F9A3AF9}" dt="2022-01-08T13:11:33.549" v="161" actId="14100"/>
          <ac:picMkLst>
            <pc:docMk/>
            <pc:sldMk cId="693697048" sldId="353"/>
            <ac:picMk id="3" creationId="{017FC4E6-B7A1-41D1-A557-A716A7437AAB}"/>
          </ac:picMkLst>
        </pc:picChg>
        <pc:picChg chg="add del mod">
          <ac:chgData name="Sascha Steinkrauß" userId="a1982d86-4868-4009-b952-02dbc45f7889" providerId="ADAL" clId="{7C7BB174-D0CC-4F76-8E4C-C4E94F9A3AF9}" dt="2022-01-08T13:09:25.990" v="120" actId="478"/>
          <ac:picMkLst>
            <pc:docMk/>
            <pc:sldMk cId="693697048" sldId="353"/>
            <ac:picMk id="5" creationId="{EC8AC61D-0DB2-4C45-9216-1EE9BA1B241D}"/>
          </ac:picMkLst>
        </pc:picChg>
        <pc:picChg chg="add del mod">
          <ac:chgData name="Sascha Steinkrauß" userId="a1982d86-4868-4009-b952-02dbc45f7889" providerId="ADAL" clId="{7C7BB174-D0CC-4F76-8E4C-C4E94F9A3AF9}" dt="2022-01-08T13:09:40.310" v="127" actId="478"/>
          <ac:picMkLst>
            <pc:docMk/>
            <pc:sldMk cId="693697048" sldId="353"/>
            <ac:picMk id="7" creationId="{A8452EFA-9E64-413F-8A7C-91A9909CCAEC}"/>
          </ac:picMkLst>
        </pc:picChg>
        <pc:picChg chg="add del mod">
          <ac:chgData name="Sascha Steinkrauß" userId="a1982d86-4868-4009-b952-02dbc45f7889" providerId="ADAL" clId="{7C7BB174-D0CC-4F76-8E4C-C4E94F9A3AF9}" dt="2022-01-08T13:10:09.390" v="128" actId="21"/>
          <ac:picMkLst>
            <pc:docMk/>
            <pc:sldMk cId="693697048" sldId="353"/>
            <ac:picMk id="9" creationId="{A0352444-92AF-4399-995F-1335B2781809}"/>
          </ac:picMkLst>
        </pc:picChg>
      </pc:sldChg>
    </pc:docChg>
  </pc:docChgLst>
  <pc:docChgLst>
    <pc:chgData name="Knabe Tobias" userId="e8e40d7d-ada5-4a7f-a702-7748d986c0cb" providerId="ADAL" clId="{F76E86C3-C3B0-4794-B8C3-D9EF334A1FE3}"/>
    <pc:docChg chg="custSel addSld modSld">
      <pc:chgData name="Knabe Tobias" userId="e8e40d7d-ada5-4a7f-a702-7748d986c0cb" providerId="ADAL" clId="{F76E86C3-C3B0-4794-B8C3-D9EF334A1FE3}" dt="2022-01-31T22:29:14.536" v="567" actId="20577"/>
      <pc:docMkLst>
        <pc:docMk/>
      </pc:docMkLst>
      <pc:sldChg chg="addSp modSp mod">
        <pc:chgData name="Knabe Tobias" userId="e8e40d7d-ada5-4a7f-a702-7748d986c0cb" providerId="ADAL" clId="{F76E86C3-C3B0-4794-B8C3-D9EF334A1FE3}" dt="2022-01-31T22:29:14.536" v="567" actId="20577"/>
        <pc:sldMkLst>
          <pc:docMk/>
          <pc:sldMk cId="2834462648" sldId="352"/>
        </pc:sldMkLst>
        <pc:spChg chg="mod">
          <ac:chgData name="Knabe Tobias" userId="e8e40d7d-ada5-4a7f-a702-7748d986c0cb" providerId="ADAL" clId="{F76E86C3-C3B0-4794-B8C3-D9EF334A1FE3}" dt="2022-01-31T22:29:14.536" v="567" actId="20577"/>
          <ac:spMkLst>
            <pc:docMk/>
            <pc:sldMk cId="2834462648" sldId="352"/>
            <ac:spMk id="11" creationId="{28C15A59-F111-4CDC-AE52-A5342ED819A8}"/>
          </ac:spMkLst>
        </pc:spChg>
        <pc:picChg chg="add mod">
          <ac:chgData name="Knabe Tobias" userId="e8e40d7d-ada5-4a7f-a702-7748d986c0cb" providerId="ADAL" clId="{F76E86C3-C3B0-4794-B8C3-D9EF334A1FE3}" dt="2022-01-31T22:27:56.326" v="544" actId="1076"/>
          <ac:picMkLst>
            <pc:docMk/>
            <pc:sldMk cId="2834462648" sldId="352"/>
            <ac:picMk id="3" creationId="{951437DC-1D46-41AA-8455-99E939D930D3}"/>
          </ac:picMkLst>
        </pc:picChg>
      </pc:sldChg>
      <pc:sldChg chg="modSp mod">
        <pc:chgData name="Knabe Tobias" userId="e8e40d7d-ada5-4a7f-a702-7748d986c0cb" providerId="ADAL" clId="{F76E86C3-C3B0-4794-B8C3-D9EF334A1FE3}" dt="2022-01-31T22:06:30.461" v="474" actId="20577"/>
        <pc:sldMkLst>
          <pc:docMk/>
          <pc:sldMk cId="693697048" sldId="353"/>
        </pc:sldMkLst>
        <pc:spChg chg="mod">
          <ac:chgData name="Knabe Tobias" userId="e8e40d7d-ada5-4a7f-a702-7748d986c0cb" providerId="ADAL" clId="{F76E86C3-C3B0-4794-B8C3-D9EF334A1FE3}" dt="2022-01-31T22:06:30.461" v="474" actId="20577"/>
          <ac:spMkLst>
            <pc:docMk/>
            <pc:sldMk cId="693697048" sldId="353"/>
            <ac:spMk id="11" creationId="{28C15A59-F111-4CDC-AE52-A5342ED819A8}"/>
          </ac:spMkLst>
        </pc:spChg>
      </pc:sldChg>
      <pc:sldChg chg="addSp modSp add mod">
        <pc:chgData name="Knabe Tobias" userId="e8e40d7d-ada5-4a7f-a702-7748d986c0cb" providerId="ADAL" clId="{F76E86C3-C3B0-4794-B8C3-D9EF334A1FE3}" dt="2022-01-31T22:11:24.685" v="537" actId="20577"/>
        <pc:sldMkLst>
          <pc:docMk/>
          <pc:sldMk cId="1547319007" sldId="354"/>
        </pc:sldMkLst>
        <pc:spChg chg="mod">
          <ac:chgData name="Knabe Tobias" userId="e8e40d7d-ada5-4a7f-a702-7748d986c0cb" providerId="ADAL" clId="{F76E86C3-C3B0-4794-B8C3-D9EF334A1FE3}" dt="2022-01-31T22:11:24.685" v="537" actId="20577"/>
          <ac:spMkLst>
            <pc:docMk/>
            <pc:sldMk cId="1547319007" sldId="354"/>
            <ac:spMk id="4" creationId="{00000000-0000-0000-0000-000000000000}"/>
          </ac:spMkLst>
        </pc:spChg>
        <pc:spChg chg="mod">
          <ac:chgData name="Knabe Tobias" userId="e8e40d7d-ada5-4a7f-a702-7748d986c0cb" providerId="ADAL" clId="{F76E86C3-C3B0-4794-B8C3-D9EF334A1FE3}" dt="2022-01-31T22:07:57.852" v="476" actId="20577"/>
          <ac:spMkLst>
            <pc:docMk/>
            <pc:sldMk cId="1547319007" sldId="354"/>
            <ac:spMk id="11" creationId="{28C15A59-F111-4CDC-AE52-A5342ED819A8}"/>
          </ac:spMkLst>
        </pc:spChg>
        <pc:picChg chg="add mod modCrop">
          <ac:chgData name="Knabe Tobias" userId="e8e40d7d-ada5-4a7f-a702-7748d986c0cb" providerId="ADAL" clId="{F76E86C3-C3B0-4794-B8C3-D9EF334A1FE3}" dt="2022-01-31T22:10:55.622" v="510" actId="732"/>
          <ac:picMkLst>
            <pc:docMk/>
            <pc:sldMk cId="1547319007" sldId="354"/>
            <ac:picMk id="3" creationId="{672DFDC2-B87A-4D27-91BA-2D0A66070C75}"/>
          </ac:picMkLst>
        </pc:picChg>
      </pc:sldChg>
    </pc:docChg>
  </pc:docChgLst>
  <pc:docChgLst>
    <pc:chgData name="Knabe Tobias" userId="e8e40d7d-ada5-4a7f-a702-7748d986c0cb" providerId="ADAL" clId="{1C19E617-CEBC-42ED-A8EA-E0F198D5A08B}"/>
    <pc:docChg chg="undo redo custSel addSld delSld modSld sldOrd">
      <pc:chgData name="Knabe Tobias" userId="e8e40d7d-ada5-4a7f-a702-7748d986c0cb" providerId="ADAL" clId="{1C19E617-CEBC-42ED-A8EA-E0F198D5A08B}" dt="2022-02-04T10:07:55.662" v="1196" actId="2696"/>
      <pc:docMkLst>
        <pc:docMk/>
      </pc:docMkLst>
      <pc:sldChg chg="del">
        <pc:chgData name="Knabe Tobias" userId="e8e40d7d-ada5-4a7f-a702-7748d986c0cb" providerId="ADAL" clId="{1C19E617-CEBC-42ED-A8EA-E0F198D5A08B}" dt="2022-02-01T19:13:15.663" v="0" actId="2696"/>
        <pc:sldMkLst>
          <pc:docMk/>
          <pc:sldMk cId="1844498861" sldId="324"/>
        </pc:sldMkLst>
      </pc:sldChg>
      <pc:sldChg chg="del mod modShow">
        <pc:chgData name="Knabe Tobias" userId="e8e40d7d-ada5-4a7f-a702-7748d986c0cb" providerId="ADAL" clId="{1C19E617-CEBC-42ED-A8EA-E0F198D5A08B}" dt="2022-02-04T10:04:43.089" v="1191" actId="2696"/>
        <pc:sldMkLst>
          <pc:docMk/>
          <pc:sldMk cId="725435744" sldId="328"/>
        </pc:sldMkLst>
      </pc:sldChg>
      <pc:sldChg chg="modSp mod">
        <pc:chgData name="Knabe Tobias" userId="e8e40d7d-ada5-4a7f-a702-7748d986c0cb" providerId="ADAL" clId="{1C19E617-CEBC-42ED-A8EA-E0F198D5A08B}" dt="2022-02-03T18:50:47.176" v="241" actId="1035"/>
        <pc:sldMkLst>
          <pc:docMk/>
          <pc:sldMk cId="1062237751" sldId="331"/>
        </pc:sldMkLst>
        <pc:grpChg chg="mod">
          <ac:chgData name="Knabe Tobias" userId="e8e40d7d-ada5-4a7f-a702-7748d986c0cb" providerId="ADAL" clId="{1C19E617-CEBC-42ED-A8EA-E0F198D5A08B}" dt="2022-02-03T18:50:47.176" v="241" actId="1035"/>
          <ac:grpSpMkLst>
            <pc:docMk/>
            <pc:sldMk cId="1062237751" sldId="331"/>
            <ac:grpSpMk id="8" creationId="{E37AC692-0DA1-49CF-BBC5-8A24139B6788}"/>
          </ac:grpSpMkLst>
        </pc:grpChg>
      </pc:sldChg>
      <pc:sldChg chg="modSp mod">
        <pc:chgData name="Knabe Tobias" userId="e8e40d7d-ada5-4a7f-a702-7748d986c0cb" providerId="ADAL" clId="{1C19E617-CEBC-42ED-A8EA-E0F198D5A08B}" dt="2022-02-04T10:06:12.062" v="1192" actId="207"/>
        <pc:sldMkLst>
          <pc:docMk/>
          <pc:sldMk cId="2749933939" sldId="335"/>
        </pc:sldMkLst>
        <pc:spChg chg="mod">
          <ac:chgData name="Knabe Tobias" userId="e8e40d7d-ada5-4a7f-a702-7748d986c0cb" providerId="ADAL" clId="{1C19E617-CEBC-42ED-A8EA-E0F198D5A08B}" dt="2022-02-04T10:06:12.062" v="1192" actId="207"/>
          <ac:spMkLst>
            <pc:docMk/>
            <pc:sldMk cId="2749933939" sldId="335"/>
            <ac:spMk id="13" creationId="{1744C7F7-9F54-4F4F-827C-26A8F536817B}"/>
          </ac:spMkLst>
        </pc:spChg>
      </pc:sldChg>
      <pc:sldChg chg="del">
        <pc:chgData name="Knabe Tobias" userId="e8e40d7d-ada5-4a7f-a702-7748d986c0cb" providerId="ADAL" clId="{1C19E617-CEBC-42ED-A8EA-E0F198D5A08B}" dt="2022-02-04T10:07:55.662" v="1196" actId="2696"/>
        <pc:sldMkLst>
          <pc:docMk/>
          <pc:sldMk cId="3689635520" sldId="336"/>
        </pc:sldMkLst>
      </pc:sldChg>
      <pc:sldChg chg="del">
        <pc:chgData name="Knabe Tobias" userId="e8e40d7d-ada5-4a7f-a702-7748d986c0cb" providerId="ADAL" clId="{1C19E617-CEBC-42ED-A8EA-E0F198D5A08B}" dt="2022-02-04T10:06:15.478" v="1193" actId="2696"/>
        <pc:sldMkLst>
          <pc:docMk/>
          <pc:sldMk cId="241364103" sldId="337"/>
        </pc:sldMkLst>
      </pc:sldChg>
      <pc:sldChg chg="del">
        <pc:chgData name="Knabe Tobias" userId="e8e40d7d-ada5-4a7f-a702-7748d986c0cb" providerId="ADAL" clId="{1C19E617-CEBC-42ED-A8EA-E0F198D5A08B}" dt="2022-02-04T10:06:19.249" v="1194" actId="2696"/>
        <pc:sldMkLst>
          <pc:docMk/>
          <pc:sldMk cId="982685036" sldId="338"/>
        </pc:sldMkLst>
      </pc:sldChg>
      <pc:sldChg chg="del">
        <pc:chgData name="Knabe Tobias" userId="e8e40d7d-ada5-4a7f-a702-7748d986c0cb" providerId="ADAL" clId="{1C19E617-CEBC-42ED-A8EA-E0F198D5A08B}" dt="2022-02-04T10:07:06.346" v="1195" actId="2696"/>
        <pc:sldMkLst>
          <pc:docMk/>
          <pc:sldMk cId="95949991" sldId="341"/>
        </pc:sldMkLst>
      </pc:sldChg>
      <pc:sldChg chg="addSp delSp modSp mod">
        <pc:chgData name="Knabe Tobias" userId="e8e40d7d-ada5-4a7f-a702-7748d986c0cb" providerId="ADAL" clId="{1C19E617-CEBC-42ED-A8EA-E0F198D5A08B}" dt="2022-02-03T19:29:42.028" v="845" actId="1076"/>
        <pc:sldMkLst>
          <pc:docMk/>
          <pc:sldMk cId="4101413940" sldId="342"/>
        </pc:sldMkLst>
        <pc:spChg chg="mod">
          <ac:chgData name="Knabe Tobias" userId="e8e40d7d-ada5-4a7f-a702-7748d986c0cb" providerId="ADAL" clId="{1C19E617-CEBC-42ED-A8EA-E0F198D5A08B}" dt="2022-02-01T19:33:53.551" v="4" actId="20577"/>
          <ac:spMkLst>
            <pc:docMk/>
            <pc:sldMk cId="4101413940" sldId="342"/>
            <ac:spMk id="4" creationId="{00000000-0000-0000-0000-000000000000}"/>
          </ac:spMkLst>
        </pc:spChg>
        <pc:spChg chg="add mod">
          <ac:chgData name="Knabe Tobias" userId="e8e40d7d-ada5-4a7f-a702-7748d986c0cb" providerId="ADAL" clId="{1C19E617-CEBC-42ED-A8EA-E0F198D5A08B}" dt="2022-02-03T19:24:35.372" v="420"/>
          <ac:spMkLst>
            <pc:docMk/>
            <pc:sldMk cId="4101413940" sldId="342"/>
            <ac:spMk id="6" creationId="{FE7BE2C9-1C3F-405E-B763-5BA1A831AE2A}"/>
          </ac:spMkLst>
        </pc:spChg>
        <pc:spChg chg="mod">
          <ac:chgData name="Knabe Tobias" userId="e8e40d7d-ada5-4a7f-a702-7748d986c0cb" providerId="ADAL" clId="{1C19E617-CEBC-42ED-A8EA-E0F198D5A08B}" dt="2022-02-03T19:23:22.932" v="401" actId="20577"/>
          <ac:spMkLst>
            <pc:docMk/>
            <pc:sldMk cId="4101413940" sldId="342"/>
            <ac:spMk id="13" creationId="{1744C7F7-9F54-4F4F-827C-26A8F536817B}"/>
          </ac:spMkLst>
        </pc:spChg>
        <pc:picChg chg="add del mod">
          <ac:chgData name="Knabe Tobias" userId="e8e40d7d-ada5-4a7f-a702-7748d986c0cb" providerId="ADAL" clId="{1C19E617-CEBC-42ED-A8EA-E0F198D5A08B}" dt="2022-02-03T19:03:09.892" v="245" actId="478"/>
          <ac:picMkLst>
            <pc:docMk/>
            <pc:sldMk cId="4101413940" sldId="342"/>
            <ac:picMk id="3" creationId="{0F893672-7724-40EC-BCC6-34FCFB5CC486}"/>
          </ac:picMkLst>
        </pc:picChg>
        <pc:picChg chg="del">
          <ac:chgData name="Knabe Tobias" userId="e8e40d7d-ada5-4a7f-a702-7748d986c0cb" providerId="ADAL" clId="{1C19E617-CEBC-42ED-A8EA-E0F198D5A08B}" dt="2022-02-01T19:34:04.565" v="5" actId="478"/>
          <ac:picMkLst>
            <pc:docMk/>
            <pc:sldMk cId="4101413940" sldId="342"/>
            <ac:picMk id="5" creationId="{673C8563-77B7-445E-BDD3-250B5588E026}"/>
          </ac:picMkLst>
        </pc:picChg>
        <pc:picChg chg="add mod">
          <ac:chgData name="Knabe Tobias" userId="e8e40d7d-ada5-4a7f-a702-7748d986c0cb" providerId="ADAL" clId="{1C19E617-CEBC-42ED-A8EA-E0F198D5A08B}" dt="2022-02-03T19:29:42.028" v="845" actId="1076"/>
          <ac:picMkLst>
            <pc:docMk/>
            <pc:sldMk cId="4101413940" sldId="342"/>
            <ac:picMk id="7" creationId="{C4521AF8-B7FB-43F2-BAC3-DC80FA1792DD}"/>
          </ac:picMkLst>
        </pc:picChg>
      </pc:sldChg>
      <pc:sldChg chg="del mod modShow">
        <pc:chgData name="Knabe Tobias" userId="e8e40d7d-ada5-4a7f-a702-7748d986c0cb" providerId="ADAL" clId="{1C19E617-CEBC-42ED-A8EA-E0F198D5A08B}" dt="2022-02-03T20:14:09.349" v="993" actId="2696"/>
        <pc:sldMkLst>
          <pc:docMk/>
          <pc:sldMk cId="3674942248" sldId="343"/>
        </pc:sldMkLst>
      </pc:sldChg>
      <pc:sldChg chg="modSp mod">
        <pc:chgData name="Knabe Tobias" userId="e8e40d7d-ada5-4a7f-a702-7748d986c0cb" providerId="ADAL" clId="{1C19E617-CEBC-42ED-A8EA-E0F198D5A08B}" dt="2022-02-03T19:46:52.596" v="968" actId="20577"/>
        <pc:sldMkLst>
          <pc:docMk/>
          <pc:sldMk cId="1004118120" sldId="344"/>
        </pc:sldMkLst>
        <pc:spChg chg="mod">
          <ac:chgData name="Knabe Tobias" userId="e8e40d7d-ada5-4a7f-a702-7748d986c0cb" providerId="ADAL" clId="{1C19E617-CEBC-42ED-A8EA-E0F198D5A08B}" dt="2022-02-03T19:46:52.596" v="968" actId="20577"/>
          <ac:spMkLst>
            <pc:docMk/>
            <pc:sldMk cId="1004118120" sldId="344"/>
            <ac:spMk id="4" creationId="{00000000-0000-0000-0000-000000000000}"/>
          </ac:spMkLst>
        </pc:spChg>
      </pc:sldChg>
      <pc:sldChg chg="modSp mod">
        <pc:chgData name="Knabe Tobias" userId="e8e40d7d-ada5-4a7f-a702-7748d986c0cb" providerId="ADAL" clId="{1C19E617-CEBC-42ED-A8EA-E0F198D5A08B}" dt="2022-02-01T20:33:08.866" v="40" actId="20577"/>
        <pc:sldMkLst>
          <pc:docMk/>
          <pc:sldMk cId="1987054735" sldId="345"/>
        </pc:sldMkLst>
        <pc:spChg chg="mod">
          <ac:chgData name="Knabe Tobias" userId="e8e40d7d-ada5-4a7f-a702-7748d986c0cb" providerId="ADAL" clId="{1C19E617-CEBC-42ED-A8EA-E0F198D5A08B}" dt="2022-02-01T20:33:08.866" v="40" actId="20577"/>
          <ac:spMkLst>
            <pc:docMk/>
            <pc:sldMk cId="1987054735" sldId="345"/>
            <ac:spMk id="4" creationId="{00000000-0000-0000-0000-000000000000}"/>
          </ac:spMkLst>
        </pc:spChg>
      </pc:sldChg>
      <pc:sldChg chg="modSp del mod ord">
        <pc:chgData name="Knabe Tobias" userId="e8e40d7d-ada5-4a7f-a702-7748d986c0cb" providerId="ADAL" clId="{1C19E617-CEBC-42ED-A8EA-E0F198D5A08B}" dt="2022-02-03T19:42:37.560" v="862" actId="47"/>
        <pc:sldMkLst>
          <pc:docMk/>
          <pc:sldMk cId="371689983" sldId="346"/>
        </pc:sldMkLst>
        <pc:spChg chg="mod">
          <ac:chgData name="Knabe Tobias" userId="e8e40d7d-ada5-4a7f-a702-7748d986c0cb" providerId="ADAL" clId="{1C19E617-CEBC-42ED-A8EA-E0F198D5A08B}" dt="2022-02-01T20:33:18.291" v="42" actId="20577"/>
          <ac:spMkLst>
            <pc:docMk/>
            <pc:sldMk cId="371689983" sldId="346"/>
            <ac:spMk id="4" creationId="{00000000-0000-0000-0000-000000000000}"/>
          </ac:spMkLst>
        </pc:spChg>
      </pc:sldChg>
      <pc:sldChg chg="addSp delSp modSp mod ord">
        <pc:chgData name="Knabe Tobias" userId="e8e40d7d-ada5-4a7f-a702-7748d986c0cb" providerId="ADAL" clId="{1C19E617-CEBC-42ED-A8EA-E0F198D5A08B}" dt="2022-02-03T19:46:47.960" v="959"/>
        <pc:sldMkLst>
          <pc:docMk/>
          <pc:sldMk cId="1111265555" sldId="347"/>
        </pc:sldMkLst>
        <pc:spChg chg="mod">
          <ac:chgData name="Knabe Tobias" userId="e8e40d7d-ada5-4a7f-a702-7748d986c0cb" providerId="ADAL" clId="{1C19E617-CEBC-42ED-A8EA-E0F198D5A08B}" dt="2022-02-03T19:44:34.232" v="904" actId="1035"/>
          <ac:spMkLst>
            <pc:docMk/>
            <pc:sldMk cId="1111265555" sldId="347"/>
            <ac:spMk id="2" creationId="{37B2E50E-8D53-4C02-80DD-C900B9064B43}"/>
          </ac:spMkLst>
        </pc:spChg>
        <pc:spChg chg="mod">
          <ac:chgData name="Knabe Tobias" userId="e8e40d7d-ada5-4a7f-a702-7748d986c0cb" providerId="ADAL" clId="{1C19E617-CEBC-42ED-A8EA-E0F198D5A08B}" dt="2022-02-03T19:46:37.450" v="957" actId="20577"/>
          <ac:spMkLst>
            <pc:docMk/>
            <pc:sldMk cId="1111265555" sldId="347"/>
            <ac:spMk id="4" creationId="{00000000-0000-0000-0000-000000000000}"/>
          </ac:spMkLst>
        </pc:spChg>
        <pc:spChg chg="add del mod">
          <ac:chgData name="Knabe Tobias" userId="e8e40d7d-ada5-4a7f-a702-7748d986c0cb" providerId="ADAL" clId="{1C19E617-CEBC-42ED-A8EA-E0F198D5A08B}" dt="2022-02-03T19:43:47.963" v="882" actId="478"/>
          <ac:spMkLst>
            <pc:docMk/>
            <pc:sldMk cId="1111265555" sldId="347"/>
            <ac:spMk id="5" creationId="{414B9B43-CC5A-4CF6-936A-9125A88D5B17}"/>
          </ac:spMkLst>
        </pc:spChg>
        <pc:spChg chg="mod">
          <ac:chgData name="Knabe Tobias" userId="e8e40d7d-ada5-4a7f-a702-7748d986c0cb" providerId="ADAL" clId="{1C19E617-CEBC-42ED-A8EA-E0F198D5A08B}" dt="2022-02-03T19:44:34.232" v="904" actId="1035"/>
          <ac:spMkLst>
            <pc:docMk/>
            <pc:sldMk cId="1111265555" sldId="347"/>
            <ac:spMk id="7" creationId="{6D960DEB-D716-4BA1-A332-704F18C203E9}"/>
          </ac:spMkLst>
        </pc:spChg>
        <pc:spChg chg="mod">
          <ac:chgData name="Knabe Tobias" userId="e8e40d7d-ada5-4a7f-a702-7748d986c0cb" providerId="ADAL" clId="{1C19E617-CEBC-42ED-A8EA-E0F198D5A08B}" dt="2022-02-03T19:44:34.232" v="904" actId="1035"/>
          <ac:spMkLst>
            <pc:docMk/>
            <pc:sldMk cId="1111265555" sldId="347"/>
            <ac:spMk id="9" creationId="{0688CD6A-FA59-4391-92AB-2CBE0DF7C92B}"/>
          </ac:spMkLst>
        </pc:spChg>
        <pc:spChg chg="mod">
          <ac:chgData name="Knabe Tobias" userId="e8e40d7d-ada5-4a7f-a702-7748d986c0cb" providerId="ADAL" clId="{1C19E617-CEBC-42ED-A8EA-E0F198D5A08B}" dt="2022-02-03T19:44:34.232" v="904" actId="1035"/>
          <ac:spMkLst>
            <pc:docMk/>
            <pc:sldMk cId="1111265555" sldId="347"/>
            <ac:spMk id="10" creationId="{0830DE04-1E92-4170-A5EF-3A8053BEC241}"/>
          </ac:spMkLst>
        </pc:spChg>
        <pc:spChg chg="mod">
          <ac:chgData name="Knabe Tobias" userId="e8e40d7d-ada5-4a7f-a702-7748d986c0cb" providerId="ADAL" clId="{1C19E617-CEBC-42ED-A8EA-E0F198D5A08B}" dt="2022-02-03T19:44:34.232" v="904" actId="1035"/>
          <ac:spMkLst>
            <pc:docMk/>
            <pc:sldMk cId="1111265555" sldId="347"/>
            <ac:spMk id="11" creationId="{856CB1D1-3165-4F49-97AC-D434F3B8D428}"/>
          </ac:spMkLst>
        </pc:spChg>
        <pc:spChg chg="del">
          <ac:chgData name="Knabe Tobias" userId="e8e40d7d-ada5-4a7f-a702-7748d986c0cb" providerId="ADAL" clId="{1C19E617-CEBC-42ED-A8EA-E0F198D5A08B}" dt="2022-02-03T19:43:43.300" v="881" actId="478"/>
          <ac:spMkLst>
            <pc:docMk/>
            <pc:sldMk cId="1111265555" sldId="347"/>
            <ac:spMk id="13" creationId="{1744C7F7-9F54-4F4F-827C-26A8F536817B}"/>
          </ac:spMkLst>
        </pc:spChg>
        <pc:spChg chg="add del mod">
          <ac:chgData name="Knabe Tobias" userId="e8e40d7d-ada5-4a7f-a702-7748d986c0cb" providerId="ADAL" clId="{1C19E617-CEBC-42ED-A8EA-E0F198D5A08B}" dt="2022-02-03T19:44:28.117" v="900" actId="478"/>
          <ac:spMkLst>
            <pc:docMk/>
            <pc:sldMk cId="1111265555" sldId="347"/>
            <ac:spMk id="16" creationId="{A0B278DC-2D66-4FFB-9C94-81E255DF3B3D}"/>
          </ac:spMkLst>
        </pc:spChg>
        <pc:picChg chg="mod">
          <ac:chgData name="Knabe Tobias" userId="e8e40d7d-ada5-4a7f-a702-7748d986c0cb" providerId="ADAL" clId="{1C19E617-CEBC-42ED-A8EA-E0F198D5A08B}" dt="2022-02-03T19:44:34.232" v="904" actId="1035"/>
          <ac:picMkLst>
            <pc:docMk/>
            <pc:sldMk cId="1111265555" sldId="347"/>
            <ac:picMk id="8" creationId="{E0CB23CF-35B2-4900-BE3D-4CAB017156DD}"/>
          </ac:picMkLst>
        </pc:picChg>
        <pc:cxnChg chg="mod">
          <ac:chgData name="Knabe Tobias" userId="e8e40d7d-ada5-4a7f-a702-7748d986c0cb" providerId="ADAL" clId="{1C19E617-CEBC-42ED-A8EA-E0F198D5A08B}" dt="2022-02-03T19:44:34.232" v="904" actId="1035"/>
          <ac:cxnSpMkLst>
            <pc:docMk/>
            <pc:sldMk cId="1111265555" sldId="347"/>
            <ac:cxnSpMk id="6" creationId="{9248B5BC-EF05-4F27-AAD4-BCBB52CC7B2D}"/>
          </ac:cxnSpMkLst>
        </pc:cxnChg>
        <pc:cxnChg chg="mod">
          <ac:chgData name="Knabe Tobias" userId="e8e40d7d-ada5-4a7f-a702-7748d986c0cb" providerId="ADAL" clId="{1C19E617-CEBC-42ED-A8EA-E0F198D5A08B}" dt="2022-02-03T19:44:34.232" v="904" actId="1035"/>
          <ac:cxnSpMkLst>
            <pc:docMk/>
            <pc:sldMk cId="1111265555" sldId="347"/>
            <ac:cxnSpMk id="14" creationId="{4F617CAC-67E8-4A12-90ED-7C41D392F1FE}"/>
          </ac:cxnSpMkLst>
        </pc:cxnChg>
        <pc:cxnChg chg="mod">
          <ac:chgData name="Knabe Tobias" userId="e8e40d7d-ada5-4a7f-a702-7748d986c0cb" providerId="ADAL" clId="{1C19E617-CEBC-42ED-A8EA-E0F198D5A08B}" dt="2022-02-03T19:44:34.232" v="904" actId="1035"/>
          <ac:cxnSpMkLst>
            <pc:docMk/>
            <pc:sldMk cId="1111265555" sldId="347"/>
            <ac:cxnSpMk id="15" creationId="{D94CF223-0535-48BE-8861-EA97938F2403}"/>
          </ac:cxnSpMkLst>
        </pc:cxnChg>
        <pc:cxnChg chg="mod">
          <ac:chgData name="Knabe Tobias" userId="e8e40d7d-ada5-4a7f-a702-7748d986c0cb" providerId="ADAL" clId="{1C19E617-CEBC-42ED-A8EA-E0F198D5A08B}" dt="2022-02-03T19:44:34.232" v="904" actId="1035"/>
          <ac:cxnSpMkLst>
            <pc:docMk/>
            <pc:sldMk cId="1111265555" sldId="347"/>
            <ac:cxnSpMk id="18" creationId="{9B998FB4-AA20-4D59-95E7-4EC04FD5CEEB}"/>
          </ac:cxnSpMkLst>
        </pc:cxnChg>
        <pc:cxnChg chg="mod">
          <ac:chgData name="Knabe Tobias" userId="e8e40d7d-ada5-4a7f-a702-7748d986c0cb" providerId="ADAL" clId="{1C19E617-CEBC-42ED-A8EA-E0F198D5A08B}" dt="2022-02-03T19:44:34.232" v="904" actId="1035"/>
          <ac:cxnSpMkLst>
            <pc:docMk/>
            <pc:sldMk cId="1111265555" sldId="347"/>
            <ac:cxnSpMk id="21" creationId="{DC2C1DF7-5890-4C33-9537-F52FD21BC420}"/>
          </ac:cxnSpMkLst>
        </pc:cxnChg>
      </pc:sldChg>
      <pc:sldChg chg="modSp mod ord">
        <pc:chgData name="Knabe Tobias" userId="e8e40d7d-ada5-4a7f-a702-7748d986c0cb" providerId="ADAL" clId="{1C19E617-CEBC-42ED-A8EA-E0F198D5A08B}" dt="2022-02-03T19:46:24.696" v="955"/>
        <pc:sldMkLst>
          <pc:docMk/>
          <pc:sldMk cId="743550318" sldId="348"/>
        </pc:sldMkLst>
        <pc:spChg chg="mod">
          <ac:chgData name="Knabe Tobias" userId="e8e40d7d-ada5-4a7f-a702-7748d986c0cb" providerId="ADAL" clId="{1C19E617-CEBC-42ED-A8EA-E0F198D5A08B}" dt="2022-02-03T19:45:20.612" v="925" actId="20577"/>
          <ac:spMkLst>
            <pc:docMk/>
            <pc:sldMk cId="743550318" sldId="348"/>
            <ac:spMk id="4" creationId="{00000000-0000-0000-0000-000000000000}"/>
          </ac:spMkLst>
        </pc:spChg>
        <pc:spChg chg="mod">
          <ac:chgData name="Knabe Tobias" userId="e8e40d7d-ada5-4a7f-a702-7748d986c0cb" providerId="ADAL" clId="{1C19E617-CEBC-42ED-A8EA-E0F198D5A08B}" dt="2022-02-03T19:45:48.815" v="953" actId="6549"/>
          <ac:spMkLst>
            <pc:docMk/>
            <pc:sldMk cId="743550318" sldId="348"/>
            <ac:spMk id="13" creationId="{1744C7F7-9F54-4F4F-827C-26A8F536817B}"/>
          </ac:spMkLst>
        </pc:spChg>
      </pc:sldChg>
      <pc:sldChg chg="modSp mod">
        <pc:chgData name="Knabe Tobias" userId="e8e40d7d-ada5-4a7f-a702-7748d986c0cb" providerId="ADAL" clId="{1C19E617-CEBC-42ED-A8EA-E0F198D5A08B}" dt="2022-02-03T19:59:53.605" v="992" actId="20577"/>
        <pc:sldMkLst>
          <pc:docMk/>
          <pc:sldMk cId="2454329324" sldId="349"/>
        </pc:sldMkLst>
        <pc:spChg chg="mod">
          <ac:chgData name="Knabe Tobias" userId="e8e40d7d-ada5-4a7f-a702-7748d986c0cb" providerId="ADAL" clId="{1C19E617-CEBC-42ED-A8EA-E0F198D5A08B}" dt="2022-02-03T19:59:53.605" v="992" actId="20577"/>
          <ac:spMkLst>
            <pc:docMk/>
            <pc:sldMk cId="2454329324" sldId="349"/>
            <ac:spMk id="11" creationId="{28C15A59-F111-4CDC-AE52-A5342ED819A8}"/>
          </ac:spMkLst>
        </pc:spChg>
        <pc:picChg chg="mod">
          <ac:chgData name="Knabe Tobias" userId="e8e40d7d-ada5-4a7f-a702-7748d986c0cb" providerId="ADAL" clId="{1C19E617-CEBC-42ED-A8EA-E0F198D5A08B}" dt="2022-02-01T21:21:13.680" v="224" actId="1037"/>
          <ac:picMkLst>
            <pc:docMk/>
            <pc:sldMk cId="2454329324" sldId="349"/>
            <ac:picMk id="6" creationId="{6D20E3A2-E014-43CF-A01D-3230F7468B83}"/>
          </ac:picMkLst>
        </pc:picChg>
      </pc:sldChg>
      <pc:sldChg chg="modSp mod ord">
        <pc:chgData name="Knabe Tobias" userId="e8e40d7d-ada5-4a7f-a702-7748d986c0cb" providerId="ADAL" clId="{1C19E617-CEBC-42ED-A8EA-E0F198D5A08B}" dt="2022-02-03T19:49:04.824" v="989"/>
        <pc:sldMkLst>
          <pc:docMk/>
          <pc:sldMk cId="2834462648" sldId="352"/>
        </pc:sldMkLst>
        <pc:spChg chg="mod">
          <ac:chgData name="Knabe Tobias" userId="e8e40d7d-ada5-4a7f-a702-7748d986c0cb" providerId="ADAL" clId="{1C19E617-CEBC-42ED-A8EA-E0F198D5A08B}" dt="2022-02-01T21:03:49.463" v="207" actId="20577"/>
          <ac:spMkLst>
            <pc:docMk/>
            <pc:sldMk cId="2834462648" sldId="352"/>
            <ac:spMk id="11" creationId="{28C15A59-F111-4CDC-AE52-A5342ED819A8}"/>
          </ac:spMkLst>
        </pc:spChg>
      </pc:sldChg>
      <pc:sldChg chg="addSp modSp del ord">
        <pc:chgData name="Knabe Tobias" userId="e8e40d7d-ada5-4a7f-a702-7748d986c0cb" providerId="ADAL" clId="{1C19E617-CEBC-42ED-A8EA-E0F198D5A08B}" dt="2022-02-03T19:42:34.841" v="861" actId="47"/>
        <pc:sldMkLst>
          <pc:docMk/>
          <pc:sldMk cId="693697048" sldId="353"/>
        </pc:sldMkLst>
        <pc:picChg chg="add mod">
          <ac:chgData name="Knabe Tobias" userId="e8e40d7d-ada5-4a7f-a702-7748d986c0cb" providerId="ADAL" clId="{1C19E617-CEBC-42ED-A8EA-E0F198D5A08B}" dt="2022-02-03T19:42:28.975" v="859"/>
          <ac:picMkLst>
            <pc:docMk/>
            <pc:sldMk cId="693697048" sldId="353"/>
            <ac:picMk id="5" creationId="{8CB4CBD5-5483-405D-9AAE-0AF4C8A919A5}"/>
          </ac:picMkLst>
        </pc:picChg>
      </pc:sldChg>
      <pc:sldChg chg="addSp delSp modSp mod ord">
        <pc:chgData name="Knabe Tobias" userId="e8e40d7d-ada5-4a7f-a702-7748d986c0cb" providerId="ADAL" clId="{1C19E617-CEBC-42ED-A8EA-E0F198D5A08B}" dt="2022-02-04T08:52:56.406" v="1190" actId="1038"/>
        <pc:sldMkLst>
          <pc:docMk/>
          <pc:sldMk cId="1547319007" sldId="354"/>
        </pc:sldMkLst>
        <pc:spChg chg="del mod">
          <ac:chgData name="Knabe Tobias" userId="e8e40d7d-ada5-4a7f-a702-7748d986c0cb" providerId="ADAL" clId="{1C19E617-CEBC-42ED-A8EA-E0F198D5A08B}" dt="2022-02-04T08:52:34.359" v="1167" actId="478"/>
          <ac:spMkLst>
            <pc:docMk/>
            <pc:sldMk cId="1547319007" sldId="354"/>
            <ac:spMk id="11" creationId="{28C15A59-F111-4CDC-AE52-A5342ED819A8}"/>
          </ac:spMkLst>
        </pc:spChg>
        <pc:picChg chg="mod">
          <ac:chgData name="Knabe Tobias" userId="e8e40d7d-ada5-4a7f-a702-7748d986c0cb" providerId="ADAL" clId="{1C19E617-CEBC-42ED-A8EA-E0F198D5A08B}" dt="2022-02-04T08:52:56.406" v="1190" actId="1038"/>
          <ac:picMkLst>
            <pc:docMk/>
            <pc:sldMk cId="1547319007" sldId="354"/>
            <ac:picMk id="3" creationId="{672DFDC2-B87A-4D27-91BA-2D0A66070C75}"/>
          </ac:picMkLst>
        </pc:picChg>
        <pc:picChg chg="add mod">
          <ac:chgData name="Knabe Tobias" userId="e8e40d7d-ada5-4a7f-a702-7748d986c0cb" providerId="ADAL" clId="{1C19E617-CEBC-42ED-A8EA-E0F198D5A08B}" dt="2022-02-04T08:52:42.321" v="1182" actId="1037"/>
          <ac:picMkLst>
            <pc:docMk/>
            <pc:sldMk cId="1547319007" sldId="354"/>
            <ac:picMk id="5" creationId="{D5C5822F-CF98-4677-B999-12524D7A9501}"/>
          </ac:picMkLst>
        </pc:picChg>
      </pc:sldChg>
      <pc:sldChg chg="addSp delSp modSp add mod">
        <pc:chgData name="Knabe Tobias" userId="e8e40d7d-ada5-4a7f-a702-7748d986c0cb" providerId="ADAL" clId="{1C19E617-CEBC-42ED-A8EA-E0F198D5A08B}" dt="2022-02-03T19:29:34.828" v="844" actId="1076"/>
        <pc:sldMkLst>
          <pc:docMk/>
          <pc:sldMk cId="3373188018" sldId="355"/>
        </pc:sldMkLst>
        <pc:spChg chg="add del mod">
          <ac:chgData name="Knabe Tobias" userId="e8e40d7d-ada5-4a7f-a702-7748d986c0cb" providerId="ADAL" clId="{1C19E617-CEBC-42ED-A8EA-E0F198D5A08B}" dt="2022-02-03T19:24:39.434" v="421" actId="478"/>
          <ac:spMkLst>
            <pc:docMk/>
            <pc:sldMk cId="3373188018" sldId="355"/>
            <ac:spMk id="6" creationId="{BFC1AF61-1873-4EF3-9B61-39E41A004AC1}"/>
          </ac:spMkLst>
        </pc:spChg>
        <pc:spChg chg="add mod">
          <ac:chgData name="Knabe Tobias" userId="e8e40d7d-ada5-4a7f-a702-7748d986c0cb" providerId="ADAL" clId="{1C19E617-CEBC-42ED-A8EA-E0F198D5A08B}" dt="2022-02-03T19:29:12.564" v="826" actId="14100"/>
          <ac:spMkLst>
            <pc:docMk/>
            <pc:sldMk cId="3373188018" sldId="355"/>
            <ac:spMk id="8" creationId="{5BDCAA88-257F-4993-9825-BE7D0D8B6FDF}"/>
          </ac:spMkLst>
        </pc:spChg>
        <pc:picChg chg="mod modCrop">
          <ac:chgData name="Knabe Tobias" userId="e8e40d7d-ada5-4a7f-a702-7748d986c0cb" providerId="ADAL" clId="{1C19E617-CEBC-42ED-A8EA-E0F198D5A08B}" dt="2022-02-03T19:29:34.828" v="844" actId="1076"/>
          <ac:picMkLst>
            <pc:docMk/>
            <pc:sldMk cId="3373188018" sldId="355"/>
            <ac:picMk id="3" creationId="{0F893672-7724-40EC-BCC6-34FCFB5CC486}"/>
          </ac:picMkLst>
        </pc:picChg>
        <pc:picChg chg="del">
          <ac:chgData name="Knabe Tobias" userId="e8e40d7d-ada5-4a7f-a702-7748d986c0cb" providerId="ADAL" clId="{1C19E617-CEBC-42ED-A8EA-E0F198D5A08B}" dt="2022-02-03T19:07:06.630" v="369" actId="478"/>
          <ac:picMkLst>
            <pc:docMk/>
            <pc:sldMk cId="3373188018" sldId="355"/>
            <ac:picMk id="7" creationId="{C4521AF8-B7FB-43F2-BAC3-DC80FA1792DD}"/>
          </ac:picMkLst>
        </pc:picChg>
      </pc:sldChg>
      <pc:sldChg chg="addSp delSp modSp add mod">
        <pc:chgData name="Knabe Tobias" userId="e8e40d7d-ada5-4a7f-a702-7748d986c0cb" providerId="ADAL" clId="{1C19E617-CEBC-42ED-A8EA-E0F198D5A08B}" dt="2022-02-03T19:43:11.827" v="879" actId="1035"/>
        <pc:sldMkLst>
          <pc:docMk/>
          <pc:sldMk cId="186148113" sldId="356"/>
        </pc:sldMkLst>
        <pc:spChg chg="del">
          <ac:chgData name="Knabe Tobias" userId="e8e40d7d-ada5-4a7f-a702-7748d986c0cb" providerId="ADAL" clId="{1C19E617-CEBC-42ED-A8EA-E0F198D5A08B}" dt="2022-02-03T19:42:22.931" v="857" actId="478"/>
          <ac:spMkLst>
            <pc:docMk/>
            <pc:sldMk cId="186148113" sldId="356"/>
            <ac:spMk id="8" creationId="{5BDCAA88-257F-4993-9825-BE7D0D8B6FDF}"/>
          </ac:spMkLst>
        </pc:spChg>
        <pc:spChg chg="mod">
          <ac:chgData name="Knabe Tobias" userId="e8e40d7d-ada5-4a7f-a702-7748d986c0cb" providerId="ADAL" clId="{1C19E617-CEBC-42ED-A8EA-E0F198D5A08B}" dt="2022-02-03T19:43:07.333" v="876" actId="20577"/>
          <ac:spMkLst>
            <pc:docMk/>
            <pc:sldMk cId="186148113" sldId="356"/>
            <ac:spMk id="13" creationId="{1744C7F7-9F54-4F4F-827C-26A8F536817B}"/>
          </ac:spMkLst>
        </pc:spChg>
        <pc:picChg chg="del">
          <ac:chgData name="Knabe Tobias" userId="e8e40d7d-ada5-4a7f-a702-7748d986c0cb" providerId="ADAL" clId="{1C19E617-CEBC-42ED-A8EA-E0F198D5A08B}" dt="2022-02-03T19:42:21.220" v="856" actId="478"/>
          <ac:picMkLst>
            <pc:docMk/>
            <pc:sldMk cId="186148113" sldId="356"/>
            <ac:picMk id="3" creationId="{0F893672-7724-40EC-BCC6-34FCFB5CC486}"/>
          </ac:picMkLst>
        </pc:picChg>
        <pc:picChg chg="add mod">
          <ac:chgData name="Knabe Tobias" userId="e8e40d7d-ada5-4a7f-a702-7748d986c0cb" providerId="ADAL" clId="{1C19E617-CEBC-42ED-A8EA-E0F198D5A08B}" dt="2022-02-03T19:43:11.827" v="879" actId="1035"/>
          <ac:picMkLst>
            <pc:docMk/>
            <pc:sldMk cId="186148113" sldId="356"/>
            <ac:picMk id="6" creationId="{6AFE3D6E-BA0B-45ED-8EFE-9C3DC55BDDC0}"/>
          </ac:picMkLst>
        </pc:picChg>
        <pc:picChg chg="add mod">
          <ac:chgData name="Knabe Tobias" userId="e8e40d7d-ada5-4a7f-a702-7748d986c0cb" providerId="ADAL" clId="{1C19E617-CEBC-42ED-A8EA-E0F198D5A08B}" dt="2022-02-03T19:43:11.827" v="879" actId="1035"/>
          <ac:picMkLst>
            <pc:docMk/>
            <pc:sldMk cId="186148113" sldId="356"/>
            <ac:picMk id="7" creationId="{F08B6411-D309-4788-BF29-F00A7EF358A4}"/>
          </ac:picMkLst>
        </pc:picChg>
      </pc:sldChg>
      <pc:sldChg chg="add del">
        <pc:chgData name="Knabe Tobias" userId="e8e40d7d-ada5-4a7f-a702-7748d986c0cb" providerId="ADAL" clId="{1C19E617-CEBC-42ED-A8EA-E0F198D5A08B}" dt="2022-02-03T19:03:58.021" v="314"/>
        <pc:sldMkLst>
          <pc:docMk/>
          <pc:sldMk cId="1957759498" sldId="356"/>
        </pc:sldMkLst>
      </pc:sldChg>
      <pc:sldChg chg="addSp delSp modSp add mod">
        <pc:chgData name="Knabe Tobias" userId="e8e40d7d-ada5-4a7f-a702-7748d986c0cb" providerId="ADAL" clId="{1C19E617-CEBC-42ED-A8EA-E0F198D5A08B}" dt="2022-02-04T08:42:06.833" v="1160" actId="1037"/>
        <pc:sldMkLst>
          <pc:docMk/>
          <pc:sldMk cId="1383217253" sldId="357"/>
        </pc:sldMkLst>
        <pc:spChg chg="mod">
          <ac:chgData name="Knabe Tobias" userId="e8e40d7d-ada5-4a7f-a702-7748d986c0cb" providerId="ADAL" clId="{1C19E617-CEBC-42ED-A8EA-E0F198D5A08B}" dt="2022-02-04T08:28:50.124" v="1137" actId="2710"/>
          <ac:spMkLst>
            <pc:docMk/>
            <pc:sldMk cId="1383217253" sldId="357"/>
            <ac:spMk id="8" creationId="{5BDCAA88-257F-4993-9825-BE7D0D8B6FDF}"/>
          </ac:spMkLst>
        </pc:spChg>
        <pc:picChg chg="del">
          <ac:chgData name="Knabe Tobias" userId="e8e40d7d-ada5-4a7f-a702-7748d986c0cb" providerId="ADAL" clId="{1C19E617-CEBC-42ED-A8EA-E0F198D5A08B}" dt="2022-02-03T20:55:30.069" v="995" actId="478"/>
          <ac:picMkLst>
            <pc:docMk/>
            <pc:sldMk cId="1383217253" sldId="357"/>
            <ac:picMk id="3" creationId="{0F893672-7724-40EC-BCC6-34FCFB5CC486}"/>
          </ac:picMkLst>
        </pc:picChg>
        <pc:picChg chg="add del mod">
          <ac:chgData name="Knabe Tobias" userId="e8e40d7d-ada5-4a7f-a702-7748d986c0cb" providerId="ADAL" clId="{1C19E617-CEBC-42ED-A8EA-E0F198D5A08B}" dt="2022-02-04T08:41:55.458" v="1151" actId="478"/>
          <ac:picMkLst>
            <pc:docMk/>
            <pc:sldMk cId="1383217253" sldId="357"/>
            <ac:picMk id="3" creationId="{E4A577E2-B41B-4B15-A632-798E3117B2B1}"/>
          </ac:picMkLst>
        </pc:picChg>
        <pc:picChg chg="add del mod">
          <ac:chgData name="Knabe Tobias" userId="e8e40d7d-ada5-4a7f-a702-7748d986c0cb" providerId="ADAL" clId="{1C19E617-CEBC-42ED-A8EA-E0F198D5A08B}" dt="2022-02-03T20:57:41.476" v="1042" actId="478"/>
          <ac:picMkLst>
            <pc:docMk/>
            <pc:sldMk cId="1383217253" sldId="357"/>
            <ac:picMk id="5" creationId="{275AFCFC-04DB-4B5A-BC92-856B604FDE67}"/>
          </ac:picMkLst>
        </pc:picChg>
        <pc:picChg chg="add mod">
          <ac:chgData name="Knabe Tobias" userId="e8e40d7d-ada5-4a7f-a702-7748d986c0cb" providerId="ADAL" clId="{1C19E617-CEBC-42ED-A8EA-E0F198D5A08B}" dt="2022-02-04T08:31:52.225" v="1145" actId="1076"/>
          <ac:picMkLst>
            <pc:docMk/>
            <pc:sldMk cId="1383217253" sldId="357"/>
            <ac:picMk id="6" creationId="{BA189F78-9B07-40B3-97E9-60DFA0DAFE2D}"/>
          </ac:picMkLst>
        </pc:picChg>
        <pc:picChg chg="add del mod modCrop">
          <ac:chgData name="Knabe Tobias" userId="e8e40d7d-ada5-4a7f-a702-7748d986c0cb" providerId="ADAL" clId="{1C19E617-CEBC-42ED-A8EA-E0F198D5A08B}" dt="2022-02-04T08:35:26.445" v="1146" actId="478"/>
          <ac:picMkLst>
            <pc:docMk/>
            <pc:sldMk cId="1383217253" sldId="357"/>
            <ac:picMk id="7" creationId="{F793D961-BE97-4B35-A83F-D5209FF8F6ED}"/>
          </ac:picMkLst>
        </pc:picChg>
        <pc:picChg chg="add mod">
          <ac:chgData name="Knabe Tobias" userId="e8e40d7d-ada5-4a7f-a702-7748d986c0cb" providerId="ADAL" clId="{1C19E617-CEBC-42ED-A8EA-E0F198D5A08B}" dt="2022-02-04T08:35:34.545" v="1150" actId="14100"/>
          <ac:picMkLst>
            <pc:docMk/>
            <pc:sldMk cId="1383217253" sldId="357"/>
            <ac:picMk id="10" creationId="{40EB11A5-0EC4-4F21-8A92-8E2C69FBA5C0}"/>
          </ac:picMkLst>
        </pc:picChg>
        <pc:picChg chg="add mod">
          <ac:chgData name="Knabe Tobias" userId="e8e40d7d-ada5-4a7f-a702-7748d986c0cb" providerId="ADAL" clId="{1C19E617-CEBC-42ED-A8EA-E0F198D5A08B}" dt="2022-02-04T08:42:06.833" v="1160" actId="1037"/>
          <ac:picMkLst>
            <pc:docMk/>
            <pc:sldMk cId="1383217253" sldId="357"/>
            <ac:picMk id="12" creationId="{2A6BEBDE-6906-42A0-BC00-C5F07F82892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4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F38A8-4CB3-4631-A0DF-8C13D26BF523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47101B46-312A-4820-A05D-529B08D0452B}">
      <dgm:prSet phldrT="[Text]" custT="1"/>
      <dgm:spPr>
        <a:solidFill>
          <a:srgbClr val="E3ECF6"/>
        </a:solidFill>
      </dgm:spPr>
      <dgm:t>
        <a:bodyPr/>
        <a:lstStyle/>
        <a:p>
          <a:r>
            <a:rPr lang="de-AT" sz="4800" b="1">
              <a:solidFill>
                <a:schemeClr val="bg1"/>
              </a:solidFill>
            </a:rPr>
            <a:t>R</a:t>
          </a:r>
        </a:p>
        <a:p>
          <a:r>
            <a:rPr lang="de-AT" sz="1400">
              <a:solidFill>
                <a:schemeClr val="bg1"/>
              </a:solidFill>
            </a:rPr>
            <a:t>Roberto-Vasile</a:t>
          </a:r>
        </a:p>
        <a:p>
          <a:r>
            <a:rPr lang="de-AT" sz="1800">
              <a:solidFill>
                <a:schemeClr val="bg1"/>
              </a:solidFill>
            </a:rPr>
            <a:t>HAVRIL</a:t>
          </a:r>
        </a:p>
      </dgm:t>
    </dgm:pt>
    <dgm:pt modelId="{711C1D04-E878-40AA-8F38-429E5296BF10}" type="parTrans" cxnId="{DE94460F-E717-465A-8A7C-B7E32F437371}">
      <dgm:prSet/>
      <dgm:spPr/>
      <dgm:t>
        <a:bodyPr/>
        <a:lstStyle/>
        <a:p>
          <a:endParaRPr lang="de-AT"/>
        </a:p>
      </dgm:t>
    </dgm:pt>
    <dgm:pt modelId="{410F0216-626E-496B-8C59-06515080856D}" type="sibTrans" cxnId="{DE94460F-E717-465A-8A7C-B7E32F437371}">
      <dgm:prSet/>
      <dgm:spPr/>
      <dgm:t>
        <a:bodyPr/>
        <a:lstStyle/>
        <a:p>
          <a:endParaRPr lang="de-AT"/>
        </a:p>
      </dgm:t>
    </dgm:pt>
    <dgm:pt modelId="{AA0DE40E-CC5F-4CB9-9352-66517B0C0E2E}">
      <dgm:prSet phldrT="[Text]" custT="1"/>
      <dgm:spPr>
        <a:solidFill>
          <a:srgbClr val="E3ECF6"/>
        </a:solidFill>
      </dgm:spPr>
      <dgm:t>
        <a:bodyPr/>
        <a:lstStyle/>
        <a:p>
          <a:r>
            <a:rPr lang="de-AT" sz="4800" b="1">
              <a:solidFill>
                <a:schemeClr val="bg1"/>
              </a:solidFill>
            </a:rPr>
            <a:t>S</a:t>
          </a:r>
        </a:p>
        <a:p>
          <a:r>
            <a:rPr lang="de-AT" sz="1800">
              <a:solidFill>
                <a:schemeClr val="bg1"/>
              </a:solidFill>
            </a:rPr>
            <a:t>Sascha </a:t>
          </a:r>
          <a:r>
            <a:rPr lang="de-AT" sz="1800" err="1">
              <a:solidFill>
                <a:schemeClr val="bg1"/>
              </a:solidFill>
            </a:rPr>
            <a:t>STEINKRAUß</a:t>
          </a:r>
          <a:endParaRPr lang="de-AT" sz="1800">
            <a:solidFill>
              <a:schemeClr val="bg1"/>
            </a:solidFill>
          </a:endParaRPr>
        </a:p>
      </dgm:t>
    </dgm:pt>
    <dgm:pt modelId="{BC856B1C-A413-43B8-BA40-911EBEF4FC93}" type="parTrans" cxnId="{45AAACFE-B719-48E7-9FF5-E41443DBBB5E}">
      <dgm:prSet/>
      <dgm:spPr/>
      <dgm:t>
        <a:bodyPr/>
        <a:lstStyle/>
        <a:p>
          <a:endParaRPr lang="de-AT"/>
        </a:p>
      </dgm:t>
    </dgm:pt>
    <dgm:pt modelId="{E28837C4-3728-444D-A174-9436B310DD6A}" type="sibTrans" cxnId="{45AAACFE-B719-48E7-9FF5-E41443DBBB5E}">
      <dgm:prSet/>
      <dgm:spPr/>
      <dgm:t>
        <a:bodyPr/>
        <a:lstStyle/>
        <a:p>
          <a:endParaRPr lang="de-AT"/>
        </a:p>
      </dgm:t>
    </dgm:pt>
    <dgm:pt modelId="{7B3E625F-3092-4E92-9FE1-68AAA5C16696}">
      <dgm:prSet phldrT="[Text]" custT="1"/>
      <dgm:spPr>
        <a:solidFill>
          <a:srgbClr val="E3ECF6"/>
        </a:solidFill>
      </dgm:spPr>
      <dgm:t>
        <a:bodyPr/>
        <a:lstStyle/>
        <a:p>
          <a:r>
            <a:rPr lang="de-AT" sz="4800" b="1">
              <a:solidFill>
                <a:schemeClr val="bg1"/>
              </a:solidFill>
            </a:rPr>
            <a:t>T</a:t>
          </a:r>
        </a:p>
        <a:p>
          <a:r>
            <a:rPr lang="de-AT" sz="1800">
              <a:solidFill>
                <a:schemeClr val="bg1"/>
              </a:solidFill>
            </a:rPr>
            <a:t>Tobias KNABE</a:t>
          </a:r>
        </a:p>
      </dgm:t>
    </dgm:pt>
    <dgm:pt modelId="{E202D1CD-0BA4-4AC5-B765-016C0A040C12}" type="parTrans" cxnId="{338A6050-24CA-4F96-ADC5-59593C36539E}">
      <dgm:prSet/>
      <dgm:spPr/>
      <dgm:t>
        <a:bodyPr/>
        <a:lstStyle/>
        <a:p>
          <a:endParaRPr lang="de-AT"/>
        </a:p>
      </dgm:t>
    </dgm:pt>
    <dgm:pt modelId="{E0D17C0C-E5E8-4958-9A44-CDEB0520CF90}" type="sibTrans" cxnId="{338A6050-24CA-4F96-ADC5-59593C36539E}">
      <dgm:prSet/>
      <dgm:spPr/>
      <dgm:t>
        <a:bodyPr/>
        <a:lstStyle/>
        <a:p>
          <a:endParaRPr lang="de-AT"/>
        </a:p>
      </dgm:t>
    </dgm:pt>
    <dgm:pt modelId="{7F714856-D2AA-4C94-8AB3-0D1D83A71852}" type="pres">
      <dgm:prSet presAssocID="{11EF38A8-4CB3-4631-A0DF-8C13D26BF523}" presName="Name0" presStyleCnt="0">
        <dgm:presLayoutVars>
          <dgm:dir/>
          <dgm:resizeHandles val="exact"/>
        </dgm:presLayoutVars>
      </dgm:prSet>
      <dgm:spPr/>
    </dgm:pt>
    <dgm:pt modelId="{BD3F7EE8-F645-4742-94BD-8462B3138494}" type="pres">
      <dgm:prSet presAssocID="{11EF38A8-4CB3-4631-A0DF-8C13D26BF523}" presName="fgShape" presStyleLbl="fgShp" presStyleIdx="0" presStyleCnt="1"/>
      <dgm:spPr>
        <a:solidFill>
          <a:srgbClr val="004B82"/>
        </a:solidFill>
      </dgm:spPr>
    </dgm:pt>
    <dgm:pt modelId="{9F18E22D-188D-4110-A842-ADF188F020FE}" type="pres">
      <dgm:prSet presAssocID="{11EF38A8-4CB3-4631-A0DF-8C13D26BF523}" presName="linComp" presStyleCnt="0"/>
      <dgm:spPr/>
    </dgm:pt>
    <dgm:pt modelId="{D1BED6B1-AED4-4274-8174-12C5CD223F9C}" type="pres">
      <dgm:prSet presAssocID="{47101B46-312A-4820-A05D-529B08D0452B}" presName="compNode" presStyleCnt="0"/>
      <dgm:spPr/>
    </dgm:pt>
    <dgm:pt modelId="{81F5F3AE-CE9C-4C79-BC68-B017A2D263CD}" type="pres">
      <dgm:prSet presAssocID="{47101B46-312A-4820-A05D-529B08D0452B}" presName="bkgdShape" presStyleLbl="node1" presStyleIdx="0" presStyleCnt="3"/>
      <dgm:spPr/>
    </dgm:pt>
    <dgm:pt modelId="{300C35DE-1962-4F3A-A6CB-B561385AF3AB}" type="pres">
      <dgm:prSet presAssocID="{47101B46-312A-4820-A05D-529B08D0452B}" presName="nodeTx" presStyleLbl="node1" presStyleIdx="0" presStyleCnt="3">
        <dgm:presLayoutVars>
          <dgm:bulletEnabled val="1"/>
        </dgm:presLayoutVars>
      </dgm:prSet>
      <dgm:spPr/>
    </dgm:pt>
    <dgm:pt modelId="{2B6DF680-AC1D-499D-AD2A-202DA58DEA7A}" type="pres">
      <dgm:prSet presAssocID="{47101B46-312A-4820-A05D-529B08D0452B}" presName="invisiNode" presStyleLbl="node1" presStyleIdx="0" presStyleCnt="3"/>
      <dgm:spPr/>
    </dgm:pt>
    <dgm:pt modelId="{D52DD41E-F03E-4B57-A759-64CB6A8E41E1}" type="pres">
      <dgm:prSet presAssocID="{47101B46-312A-4820-A05D-529B08D0452B}" presName="imagNode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F028097-5C2B-418C-81A3-5183AE6F58EA}" type="pres">
      <dgm:prSet presAssocID="{410F0216-626E-496B-8C59-06515080856D}" presName="sibTrans" presStyleLbl="sibTrans2D1" presStyleIdx="0" presStyleCnt="0"/>
      <dgm:spPr/>
    </dgm:pt>
    <dgm:pt modelId="{0D5D563A-37EB-4E31-80FA-70F46560D57F}" type="pres">
      <dgm:prSet presAssocID="{AA0DE40E-CC5F-4CB9-9352-66517B0C0E2E}" presName="compNode" presStyleCnt="0"/>
      <dgm:spPr/>
    </dgm:pt>
    <dgm:pt modelId="{5B41290B-51E8-4F2A-BA5A-7F89C412C85A}" type="pres">
      <dgm:prSet presAssocID="{AA0DE40E-CC5F-4CB9-9352-66517B0C0E2E}" presName="bkgdShape" presStyleLbl="node1" presStyleIdx="1" presStyleCnt="3" custLinFactNeighborY="-5990"/>
      <dgm:spPr/>
    </dgm:pt>
    <dgm:pt modelId="{C965D2EA-04D9-4768-8DAA-D5DB5C4E7FE2}" type="pres">
      <dgm:prSet presAssocID="{AA0DE40E-CC5F-4CB9-9352-66517B0C0E2E}" presName="nodeTx" presStyleLbl="node1" presStyleIdx="1" presStyleCnt="3">
        <dgm:presLayoutVars>
          <dgm:bulletEnabled val="1"/>
        </dgm:presLayoutVars>
      </dgm:prSet>
      <dgm:spPr/>
    </dgm:pt>
    <dgm:pt modelId="{7DA89789-0A9C-41DE-AB09-D23B84C6B956}" type="pres">
      <dgm:prSet presAssocID="{AA0DE40E-CC5F-4CB9-9352-66517B0C0E2E}" presName="invisiNode" presStyleLbl="node1" presStyleIdx="1" presStyleCnt="3"/>
      <dgm:spPr/>
    </dgm:pt>
    <dgm:pt modelId="{B58911CC-95D0-4FD6-BA61-0D8963352533}" type="pres">
      <dgm:prSet presAssocID="{AA0DE40E-CC5F-4CB9-9352-66517B0C0E2E}" presName="imagNode" presStyleLbl="fgImgPlace1" presStyleIdx="1" presStyleCnt="3" custAng="21343158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ABD0D25-D8DE-49F3-AFB2-8C08ED709F9F}" type="pres">
      <dgm:prSet presAssocID="{E28837C4-3728-444D-A174-9436B310DD6A}" presName="sibTrans" presStyleLbl="sibTrans2D1" presStyleIdx="0" presStyleCnt="0"/>
      <dgm:spPr/>
    </dgm:pt>
    <dgm:pt modelId="{8030272B-5E8E-4029-847A-4E143F82D1F0}" type="pres">
      <dgm:prSet presAssocID="{7B3E625F-3092-4E92-9FE1-68AAA5C16696}" presName="compNode" presStyleCnt="0"/>
      <dgm:spPr/>
    </dgm:pt>
    <dgm:pt modelId="{BA375EDD-AA32-467D-BBED-47B8A27A207A}" type="pres">
      <dgm:prSet presAssocID="{7B3E625F-3092-4E92-9FE1-68AAA5C16696}" presName="bkgdShape" presStyleLbl="node1" presStyleIdx="2" presStyleCnt="3" custLinFactNeighborY="1384"/>
      <dgm:spPr/>
    </dgm:pt>
    <dgm:pt modelId="{55492E29-03BD-4C96-A114-0320E01702C3}" type="pres">
      <dgm:prSet presAssocID="{7B3E625F-3092-4E92-9FE1-68AAA5C16696}" presName="nodeTx" presStyleLbl="node1" presStyleIdx="2" presStyleCnt="3">
        <dgm:presLayoutVars>
          <dgm:bulletEnabled val="1"/>
        </dgm:presLayoutVars>
      </dgm:prSet>
      <dgm:spPr/>
    </dgm:pt>
    <dgm:pt modelId="{A672162A-E68F-4E9A-BA9D-5837A71B57C1}" type="pres">
      <dgm:prSet presAssocID="{7B3E625F-3092-4E92-9FE1-68AAA5C16696}" presName="invisiNode" presStyleLbl="node1" presStyleIdx="2" presStyleCnt="3"/>
      <dgm:spPr/>
    </dgm:pt>
    <dgm:pt modelId="{E76D97E7-715A-4C7D-9A99-D35B1D7503FC}" type="pres">
      <dgm:prSet presAssocID="{7B3E625F-3092-4E92-9FE1-68AAA5C16696}" presName="imagNode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4EC100B-4485-4440-A6B8-D9D80372E399}" type="presOf" srcId="{47101B46-312A-4820-A05D-529B08D0452B}" destId="{81F5F3AE-CE9C-4C79-BC68-B017A2D263CD}" srcOrd="0" destOrd="0" presId="urn:microsoft.com/office/officeart/2005/8/layout/hList7"/>
    <dgm:cxn modelId="{DE94460F-E717-465A-8A7C-B7E32F437371}" srcId="{11EF38A8-4CB3-4631-A0DF-8C13D26BF523}" destId="{47101B46-312A-4820-A05D-529B08D0452B}" srcOrd="0" destOrd="0" parTransId="{711C1D04-E878-40AA-8F38-429E5296BF10}" sibTransId="{410F0216-626E-496B-8C59-06515080856D}"/>
    <dgm:cxn modelId="{00DA1E41-112E-442D-A1A5-FC491CC18B1C}" type="presOf" srcId="{AA0DE40E-CC5F-4CB9-9352-66517B0C0E2E}" destId="{5B41290B-51E8-4F2A-BA5A-7F89C412C85A}" srcOrd="0" destOrd="0" presId="urn:microsoft.com/office/officeart/2005/8/layout/hList7"/>
    <dgm:cxn modelId="{F459584F-8774-447A-BF71-BB6C2B9FB839}" type="presOf" srcId="{410F0216-626E-496B-8C59-06515080856D}" destId="{2F028097-5C2B-418C-81A3-5183AE6F58EA}" srcOrd="0" destOrd="0" presId="urn:microsoft.com/office/officeart/2005/8/layout/hList7"/>
    <dgm:cxn modelId="{338A6050-24CA-4F96-ADC5-59593C36539E}" srcId="{11EF38A8-4CB3-4631-A0DF-8C13D26BF523}" destId="{7B3E625F-3092-4E92-9FE1-68AAA5C16696}" srcOrd="2" destOrd="0" parTransId="{E202D1CD-0BA4-4AC5-B765-016C0A040C12}" sibTransId="{E0D17C0C-E5E8-4958-9A44-CDEB0520CF90}"/>
    <dgm:cxn modelId="{CEBFA288-BCD2-44E4-B6CB-D9090E15F8D3}" type="presOf" srcId="{E28837C4-3728-444D-A174-9436B310DD6A}" destId="{CABD0D25-D8DE-49F3-AFB2-8C08ED709F9F}" srcOrd="0" destOrd="0" presId="urn:microsoft.com/office/officeart/2005/8/layout/hList7"/>
    <dgm:cxn modelId="{AAA1739B-345E-4DF6-B731-4F7B090C6532}" type="presOf" srcId="{AA0DE40E-CC5F-4CB9-9352-66517B0C0E2E}" destId="{C965D2EA-04D9-4768-8DAA-D5DB5C4E7FE2}" srcOrd="1" destOrd="0" presId="urn:microsoft.com/office/officeart/2005/8/layout/hList7"/>
    <dgm:cxn modelId="{20B369B3-3A61-443F-ABF4-3660D1BF170B}" type="presOf" srcId="{7B3E625F-3092-4E92-9FE1-68AAA5C16696}" destId="{55492E29-03BD-4C96-A114-0320E01702C3}" srcOrd="1" destOrd="0" presId="urn:microsoft.com/office/officeart/2005/8/layout/hList7"/>
    <dgm:cxn modelId="{CDB25CB7-19E0-44A6-A624-0136171C80F0}" type="presOf" srcId="{7B3E625F-3092-4E92-9FE1-68AAA5C16696}" destId="{BA375EDD-AA32-467D-BBED-47B8A27A207A}" srcOrd="0" destOrd="0" presId="urn:microsoft.com/office/officeart/2005/8/layout/hList7"/>
    <dgm:cxn modelId="{010A6EBC-13ED-4B3D-BFB9-AC3344DD6FD2}" type="presOf" srcId="{11EF38A8-4CB3-4631-A0DF-8C13D26BF523}" destId="{7F714856-D2AA-4C94-8AB3-0D1D83A71852}" srcOrd="0" destOrd="0" presId="urn:microsoft.com/office/officeart/2005/8/layout/hList7"/>
    <dgm:cxn modelId="{E84679D2-51DB-443A-97F6-5126B1954214}" type="presOf" srcId="{47101B46-312A-4820-A05D-529B08D0452B}" destId="{300C35DE-1962-4F3A-A6CB-B561385AF3AB}" srcOrd="1" destOrd="0" presId="urn:microsoft.com/office/officeart/2005/8/layout/hList7"/>
    <dgm:cxn modelId="{45AAACFE-B719-48E7-9FF5-E41443DBBB5E}" srcId="{11EF38A8-4CB3-4631-A0DF-8C13D26BF523}" destId="{AA0DE40E-CC5F-4CB9-9352-66517B0C0E2E}" srcOrd="1" destOrd="0" parTransId="{BC856B1C-A413-43B8-BA40-911EBEF4FC93}" sibTransId="{E28837C4-3728-444D-A174-9436B310DD6A}"/>
    <dgm:cxn modelId="{E95303FD-34D9-4D4B-8308-B9FD18AF5840}" type="presParOf" srcId="{7F714856-D2AA-4C94-8AB3-0D1D83A71852}" destId="{BD3F7EE8-F645-4742-94BD-8462B3138494}" srcOrd="0" destOrd="0" presId="urn:microsoft.com/office/officeart/2005/8/layout/hList7"/>
    <dgm:cxn modelId="{806E6F42-2757-4E15-9D79-185E25AB1C10}" type="presParOf" srcId="{7F714856-D2AA-4C94-8AB3-0D1D83A71852}" destId="{9F18E22D-188D-4110-A842-ADF188F020FE}" srcOrd="1" destOrd="0" presId="urn:microsoft.com/office/officeart/2005/8/layout/hList7"/>
    <dgm:cxn modelId="{0D0576BB-FBDD-4498-A449-5DA96E8D7239}" type="presParOf" srcId="{9F18E22D-188D-4110-A842-ADF188F020FE}" destId="{D1BED6B1-AED4-4274-8174-12C5CD223F9C}" srcOrd="0" destOrd="0" presId="urn:microsoft.com/office/officeart/2005/8/layout/hList7"/>
    <dgm:cxn modelId="{91706355-A35C-4A51-9E7B-610781B06346}" type="presParOf" srcId="{D1BED6B1-AED4-4274-8174-12C5CD223F9C}" destId="{81F5F3AE-CE9C-4C79-BC68-B017A2D263CD}" srcOrd="0" destOrd="0" presId="urn:microsoft.com/office/officeart/2005/8/layout/hList7"/>
    <dgm:cxn modelId="{2DCA5E0A-76B1-4899-A872-9E447191CD72}" type="presParOf" srcId="{D1BED6B1-AED4-4274-8174-12C5CD223F9C}" destId="{300C35DE-1962-4F3A-A6CB-B561385AF3AB}" srcOrd="1" destOrd="0" presId="urn:microsoft.com/office/officeart/2005/8/layout/hList7"/>
    <dgm:cxn modelId="{513746AD-DAA6-401E-99A1-2926DB5C8E80}" type="presParOf" srcId="{D1BED6B1-AED4-4274-8174-12C5CD223F9C}" destId="{2B6DF680-AC1D-499D-AD2A-202DA58DEA7A}" srcOrd="2" destOrd="0" presId="urn:microsoft.com/office/officeart/2005/8/layout/hList7"/>
    <dgm:cxn modelId="{3C89B78D-9F75-4BA2-9E18-FBE82DAAC70A}" type="presParOf" srcId="{D1BED6B1-AED4-4274-8174-12C5CD223F9C}" destId="{D52DD41E-F03E-4B57-A759-64CB6A8E41E1}" srcOrd="3" destOrd="0" presId="urn:microsoft.com/office/officeart/2005/8/layout/hList7"/>
    <dgm:cxn modelId="{7DDD9747-6D9E-4747-B037-A14D8B1AFCB9}" type="presParOf" srcId="{9F18E22D-188D-4110-A842-ADF188F020FE}" destId="{2F028097-5C2B-418C-81A3-5183AE6F58EA}" srcOrd="1" destOrd="0" presId="urn:microsoft.com/office/officeart/2005/8/layout/hList7"/>
    <dgm:cxn modelId="{403EF2F7-2342-413E-85D3-0615C5E56E65}" type="presParOf" srcId="{9F18E22D-188D-4110-A842-ADF188F020FE}" destId="{0D5D563A-37EB-4E31-80FA-70F46560D57F}" srcOrd="2" destOrd="0" presId="urn:microsoft.com/office/officeart/2005/8/layout/hList7"/>
    <dgm:cxn modelId="{8DBD8568-45C9-49C6-A104-0F7653FF1F58}" type="presParOf" srcId="{0D5D563A-37EB-4E31-80FA-70F46560D57F}" destId="{5B41290B-51E8-4F2A-BA5A-7F89C412C85A}" srcOrd="0" destOrd="0" presId="urn:microsoft.com/office/officeart/2005/8/layout/hList7"/>
    <dgm:cxn modelId="{5717975B-0E1E-49F1-A536-8D51B5FD6F1D}" type="presParOf" srcId="{0D5D563A-37EB-4E31-80FA-70F46560D57F}" destId="{C965D2EA-04D9-4768-8DAA-D5DB5C4E7FE2}" srcOrd="1" destOrd="0" presId="urn:microsoft.com/office/officeart/2005/8/layout/hList7"/>
    <dgm:cxn modelId="{E3CAC272-85F8-4CBF-BEB5-E63DC766D2E3}" type="presParOf" srcId="{0D5D563A-37EB-4E31-80FA-70F46560D57F}" destId="{7DA89789-0A9C-41DE-AB09-D23B84C6B956}" srcOrd="2" destOrd="0" presId="urn:microsoft.com/office/officeart/2005/8/layout/hList7"/>
    <dgm:cxn modelId="{1168FEC5-91F4-43BD-9206-399C30B10B28}" type="presParOf" srcId="{0D5D563A-37EB-4E31-80FA-70F46560D57F}" destId="{B58911CC-95D0-4FD6-BA61-0D8963352533}" srcOrd="3" destOrd="0" presId="urn:microsoft.com/office/officeart/2005/8/layout/hList7"/>
    <dgm:cxn modelId="{7D21B5CB-A02C-428A-9A26-F6B202C60B00}" type="presParOf" srcId="{9F18E22D-188D-4110-A842-ADF188F020FE}" destId="{CABD0D25-D8DE-49F3-AFB2-8C08ED709F9F}" srcOrd="3" destOrd="0" presId="urn:microsoft.com/office/officeart/2005/8/layout/hList7"/>
    <dgm:cxn modelId="{37F0B2BE-B841-4989-9027-A4A3C60D46C1}" type="presParOf" srcId="{9F18E22D-188D-4110-A842-ADF188F020FE}" destId="{8030272B-5E8E-4029-847A-4E143F82D1F0}" srcOrd="4" destOrd="0" presId="urn:microsoft.com/office/officeart/2005/8/layout/hList7"/>
    <dgm:cxn modelId="{7C665A84-807B-4C9B-AFAC-3AB6F84D5101}" type="presParOf" srcId="{8030272B-5E8E-4029-847A-4E143F82D1F0}" destId="{BA375EDD-AA32-467D-BBED-47B8A27A207A}" srcOrd="0" destOrd="0" presId="urn:microsoft.com/office/officeart/2005/8/layout/hList7"/>
    <dgm:cxn modelId="{243235B5-EA13-42FC-AEF9-C5124D2524C0}" type="presParOf" srcId="{8030272B-5E8E-4029-847A-4E143F82D1F0}" destId="{55492E29-03BD-4C96-A114-0320E01702C3}" srcOrd="1" destOrd="0" presId="urn:microsoft.com/office/officeart/2005/8/layout/hList7"/>
    <dgm:cxn modelId="{43363479-6979-4CB3-AC2A-19AEC6EF9C3C}" type="presParOf" srcId="{8030272B-5E8E-4029-847A-4E143F82D1F0}" destId="{A672162A-E68F-4E9A-BA9D-5837A71B57C1}" srcOrd="2" destOrd="0" presId="urn:microsoft.com/office/officeart/2005/8/layout/hList7"/>
    <dgm:cxn modelId="{DAF1B4EC-A4E0-49E7-97FF-EEB7EE66CB96}" type="presParOf" srcId="{8030272B-5E8E-4029-847A-4E143F82D1F0}" destId="{E76D97E7-715A-4C7D-9A99-D35B1D7503F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F38A8-4CB3-4631-A0DF-8C13D26BF523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47101B46-312A-4820-A05D-529B08D0452B}">
      <dgm:prSet phldrT="[Text]" custT="1"/>
      <dgm:spPr>
        <a:solidFill>
          <a:srgbClr val="E3ECF6"/>
        </a:solidFill>
      </dgm:spPr>
      <dgm:t>
        <a:bodyPr/>
        <a:lstStyle/>
        <a:p>
          <a:r>
            <a:rPr lang="de-AT" sz="4800" b="1">
              <a:solidFill>
                <a:schemeClr val="bg1"/>
              </a:solidFill>
            </a:rPr>
            <a:t>R</a:t>
          </a:r>
        </a:p>
        <a:p>
          <a:r>
            <a:rPr lang="de-AT" sz="1400">
              <a:solidFill>
                <a:schemeClr val="bg1"/>
              </a:solidFill>
            </a:rPr>
            <a:t>Roberto-Vasile</a:t>
          </a:r>
        </a:p>
        <a:p>
          <a:r>
            <a:rPr lang="de-AT" sz="1800">
              <a:solidFill>
                <a:schemeClr val="bg1"/>
              </a:solidFill>
            </a:rPr>
            <a:t>HAVRIL</a:t>
          </a:r>
        </a:p>
      </dgm:t>
    </dgm:pt>
    <dgm:pt modelId="{711C1D04-E878-40AA-8F38-429E5296BF10}" type="parTrans" cxnId="{DE94460F-E717-465A-8A7C-B7E32F437371}">
      <dgm:prSet/>
      <dgm:spPr/>
      <dgm:t>
        <a:bodyPr/>
        <a:lstStyle/>
        <a:p>
          <a:endParaRPr lang="de-AT"/>
        </a:p>
      </dgm:t>
    </dgm:pt>
    <dgm:pt modelId="{410F0216-626E-496B-8C59-06515080856D}" type="sibTrans" cxnId="{DE94460F-E717-465A-8A7C-B7E32F437371}">
      <dgm:prSet/>
      <dgm:spPr/>
      <dgm:t>
        <a:bodyPr/>
        <a:lstStyle/>
        <a:p>
          <a:endParaRPr lang="de-AT"/>
        </a:p>
      </dgm:t>
    </dgm:pt>
    <dgm:pt modelId="{7F714856-D2AA-4C94-8AB3-0D1D83A71852}" type="pres">
      <dgm:prSet presAssocID="{11EF38A8-4CB3-4631-A0DF-8C13D26BF523}" presName="Name0" presStyleCnt="0">
        <dgm:presLayoutVars>
          <dgm:dir/>
          <dgm:resizeHandles val="exact"/>
        </dgm:presLayoutVars>
      </dgm:prSet>
      <dgm:spPr/>
    </dgm:pt>
    <dgm:pt modelId="{BD3F7EE8-F645-4742-94BD-8462B3138494}" type="pres">
      <dgm:prSet presAssocID="{11EF38A8-4CB3-4631-A0DF-8C13D26BF523}" presName="fgShape" presStyleLbl="fgShp" presStyleIdx="0" presStyleCnt="1" custScaleX="49407"/>
      <dgm:spPr>
        <a:solidFill>
          <a:srgbClr val="004B82"/>
        </a:solidFill>
        <a:ln>
          <a:noFill/>
        </a:ln>
      </dgm:spPr>
    </dgm:pt>
    <dgm:pt modelId="{9F18E22D-188D-4110-A842-ADF188F020FE}" type="pres">
      <dgm:prSet presAssocID="{11EF38A8-4CB3-4631-A0DF-8C13D26BF523}" presName="linComp" presStyleCnt="0"/>
      <dgm:spPr/>
    </dgm:pt>
    <dgm:pt modelId="{D1BED6B1-AED4-4274-8174-12C5CD223F9C}" type="pres">
      <dgm:prSet presAssocID="{47101B46-312A-4820-A05D-529B08D0452B}" presName="compNode" presStyleCnt="0"/>
      <dgm:spPr/>
    </dgm:pt>
    <dgm:pt modelId="{81F5F3AE-CE9C-4C79-BC68-B017A2D263CD}" type="pres">
      <dgm:prSet presAssocID="{47101B46-312A-4820-A05D-529B08D0452B}" presName="bkgdShape" presStyleLbl="node1" presStyleIdx="0" presStyleCnt="1" custScaleX="50085"/>
      <dgm:spPr/>
    </dgm:pt>
    <dgm:pt modelId="{300C35DE-1962-4F3A-A6CB-B561385AF3AB}" type="pres">
      <dgm:prSet presAssocID="{47101B46-312A-4820-A05D-529B08D0452B}" presName="nodeTx" presStyleLbl="node1" presStyleIdx="0" presStyleCnt="1">
        <dgm:presLayoutVars>
          <dgm:bulletEnabled val="1"/>
        </dgm:presLayoutVars>
      </dgm:prSet>
      <dgm:spPr/>
    </dgm:pt>
    <dgm:pt modelId="{2B6DF680-AC1D-499D-AD2A-202DA58DEA7A}" type="pres">
      <dgm:prSet presAssocID="{47101B46-312A-4820-A05D-529B08D0452B}" presName="invisiNode" presStyleLbl="node1" presStyleIdx="0" presStyleCnt="1"/>
      <dgm:spPr/>
    </dgm:pt>
    <dgm:pt modelId="{D52DD41E-F03E-4B57-A759-64CB6A8E41E1}" type="pres">
      <dgm:prSet presAssocID="{47101B46-312A-4820-A05D-529B08D0452B}" presName="imagNode" presStyleLbl="fgImgPlace1" presStyleIdx="0" presStyleCnt="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4EC100B-4485-4440-A6B8-D9D80372E399}" type="presOf" srcId="{47101B46-312A-4820-A05D-529B08D0452B}" destId="{81F5F3AE-CE9C-4C79-BC68-B017A2D263CD}" srcOrd="0" destOrd="0" presId="urn:microsoft.com/office/officeart/2005/8/layout/hList7"/>
    <dgm:cxn modelId="{DE94460F-E717-465A-8A7C-B7E32F437371}" srcId="{11EF38A8-4CB3-4631-A0DF-8C13D26BF523}" destId="{47101B46-312A-4820-A05D-529B08D0452B}" srcOrd="0" destOrd="0" parTransId="{711C1D04-E878-40AA-8F38-429E5296BF10}" sibTransId="{410F0216-626E-496B-8C59-06515080856D}"/>
    <dgm:cxn modelId="{010A6EBC-13ED-4B3D-BFB9-AC3344DD6FD2}" type="presOf" srcId="{11EF38A8-4CB3-4631-A0DF-8C13D26BF523}" destId="{7F714856-D2AA-4C94-8AB3-0D1D83A71852}" srcOrd="0" destOrd="0" presId="urn:microsoft.com/office/officeart/2005/8/layout/hList7"/>
    <dgm:cxn modelId="{E84679D2-51DB-443A-97F6-5126B1954214}" type="presOf" srcId="{47101B46-312A-4820-A05D-529B08D0452B}" destId="{300C35DE-1962-4F3A-A6CB-B561385AF3AB}" srcOrd="1" destOrd="0" presId="urn:microsoft.com/office/officeart/2005/8/layout/hList7"/>
    <dgm:cxn modelId="{E95303FD-34D9-4D4B-8308-B9FD18AF5840}" type="presParOf" srcId="{7F714856-D2AA-4C94-8AB3-0D1D83A71852}" destId="{BD3F7EE8-F645-4742-94BD-8462B3138494}" srcOrd="0" destOrd="0" presId="urn:microsoft.com/office/officeart/2005/8/layout/hList7"/>
    <dgm:cxn modelId="{806E6F42-2757-4E15-9D79-185E25AB1C10}" type="presParOf" srcId="{7F714856-D2AA-4C94-8AB3-0D1D83A71852}" destId="{9F18E22D-188D-4110-A842-ADF188F020FE}" srcOrd="1" destOrd="0" presId="urn:microsoft.com/office/officeart/2005/8/layout/hList7"/>
    <dgm:cxn modelId="{0D0576BB-FBDD-4498-A449-5DA96E8D7239}" type="presParOf" srcId="{9F18E22D-188D-4110-A842-ADF188F020FE}" destId="{D1BED6B1-AED4-4274-8174-12C5CD223F9C}" srcOrd="0" destOrd="0" presId="urn:microsoft.com/office/officeart/2005/8/layout/hList7"/>
    <dgm:cxn modelId="{91706355-A35C-4A51-9E7B-610781B06346}" type="presParOf" srcId="{D1BED6B1-AED4-4274-8174-12C5CD223F9C}" destId="{81F5F3AE-CE9C-4C79-BC68-B017A2D263CD}" srcOrd="0" destOrd="0" presId="urn:microsoft.com/office/officeart/2005/8/layout/hList7"/>
    <dgm:cxn modelId="{2DCA5E0A-76B1-4899-A872-9E447191CD72}" type="presParOf" srcId="{D1BED6B1-AED4-4274-8174-12C5CD223F9C}" destId="{300C35DE-1962-4F3A-A6CB-B561385AF3AB}" srcOrd="1" destOrd="0" presId="urn:microsoft.com/office/officeart/2005/8/layout/hList7"/>
    <dgm:cxn modelId="{513746AD-DAA6-401E-99A1-2926DB5C8E80}" type="presParOf" srcId="{D1BED6B1-AED4-4274-8174-12C5CD223F9C}" destId="{2B6DF680-AC1D-499D-AD2A-202DA58DEA7A}" srcOrd="2" destOrd="0" presId="urn:microsoft.com/office/officeart/2005/8/layout/hList7"/>
    <dgm:cxn modelId="{3C89B78D-9F75-4BA2-9E18-FBE82DAAC70A}" type="presParOf" srcId="{D1BED6B1-AED4-4274-8174-12C5CD223F9C}" destId="{D52DD41E-F03E-4B57-A759-64CB6A8E41E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EF38A8-4CB3-4631-A0DF-8C13D26BF523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47101B46-312A-4820-A05D-529B08D0452B}">
      <dgm:prSet phldrT="[Text]" custT="1"/>
      <dgm:spPr>
        <a:solidFill>
          <a:srgbClr val="E3ECF6"/>
        </a:solidFill>
      </dgm:spPr>
      <dgm:t>
        <a:bodyPr/>
        <a:lstStyle/>
        <a:p>
          <a:r>
            <a:rPr lang="de-AT" sz="4800" b="1">
              <a:solidFill>
                <a:schemeClr val="bg1"/>
              </a:solidFill>
            </a:rPr>
            <a:t>S</a:t>
          </a:r>
        </a:p>
        <a:p>
          <a:r>
            <a:rPr lang="de-AT" sz="1800">
              <a:solidFill>
                <a:schemeClr val="bg1"/>
              </a:solidFill>
            </a:rPr>
            <a:t>Sascha </a:t>
          </a:r>
          <a:r>
            <a:rPr lang="de-AT" sz="1800" err="1">
              <a:solidFill>
                <a:schemeClr val="bg1"/>
              </a:solidFill>
            </a:rPr>
            <a:t>STEINKRAUß</a:t>
          </a:r>
          <a:endParaRPr lang="de-AT" sz="1800">
            <a:solidFill>
              <a:schemeClr val="bg1"/>
            </a:solidFill>
          </a:endParaRPr>
        </a:p>
      </dgm:t>
    </dgm:pt>
    <dgm:pt modelId="{711C1D04-E878-40AA-8F38-429E5296BF10}" type="parTrans" cxnId="{DE94460F-E717-465A-8A7C-B7E32F437371}">
      <dgm:prSet/>
      <dgm:spPr/>
      <dgm:t>
        <a:bodyPr/>
        <a:lstStyle/>
        <a:p>
          <a:endParaRPr lang="de-AT"/>
        </a:p>
      </dgm:t>
    </dgm:pt>
    <dgm:pt modelId="{410F0216-626E-496B-8C59-06515080856D}" type="sibTrans" cxnId="{DE94460F-E717-465A-8A7C-B7E32F437371}">
      <dgm:prSet/>
      <dgm:spPr/>
      <dgm:t>
        <a:bodyPr/>
        <a:lstStyle/>
        <a:p>
          <a:endParaRPr lang="de-AT"/>
        </a:p>
      </dgm:t>
    </dgm:pt>
    <dgm:pt modelId="{7F714856-D2AA-4C94-8AB3-0D1D83A71852}" type="pres">
      <dgm:prSet presAssocID="{11EF38A8-4CB3-4631-A0DF-8C13D26BF523}" presName="Name0" presStyleCnt="0">
        <dgm:presLayoutVars>
          <dgm:dir/>
          <dgm:resizeHandles val="exact"/>
        </dgm:presLayoutVars>
      </dgm:prSet>
      <dgm:spPr/>
    </dgm:pt>
    <dgm:pt modelId="{BD3F7EE8-F645-4742-94BD-8462B3138494}" type="pres">
      <dgm:prSet presAssocID="{11EF38A8-4CB3-4631-A0DF-8C13D26BF523}" presName="fgShape" presStyleLbl="fgShp" presStyleIdx="0" presStyleCnt="1" custScaleX="49407"/>
      <dgm:spPr>
        <a:solidFill>
          <a:srgbClr val="004B82"/>
        </a:solidFill>
        <a:ln>
          <a:noFill/>
        </a:ln>
      </dgm:spPr>
    </dgm:pt>
    <dgm:pt modelId="{9F18E22D-188D-4110-A842-ADF188F020FE}" type="pres">
      <dgm:prSet presAssocID="{11EF38A8-4CB3-4631-A0DF-8C13D26BF523}" presName="linComp" presStyleCnt="0"/>
      <dgm:spPr/>
    </dgm:pt>
    <dgm:pt modelId="{D1BED6B1-AED4-4274-8174-12C5CD223F9C}" type="pres">
      <dgm:prSet presAssocID="{47101B46-312A-4820-A05D-529B08D0452B}" presName="compNode" presStyleCnt="0"/>
      <dgm:spPr/>
    </dgm:pt>
    <dgm:pt modelId="{81F5F3AE-CE9C-4C79-BC68-B017A2D263CD}" type="pres">
      <dgm:prSet presAssocID="{47101B46-312A-4820-A05D-529B08D0452B}" presName="bkgdShape" presStyleLbl="node1" presStyleIdx="0" presStyleCnt="1" custScaleX="50085"/>
      <dgm:spPr/>
    </dgm:pt>
    <dgm:pt modelId="{300C35DE-1962-4F3A-A6CB-B561385AF3AB}" type="pres">
      <dgm:prSet presAssocID="{47101B46-312A-4820-A05D-529B08D0452B}" presName="nodeTx" presStyleLbl="node1" presStyleIdx="0" presStyleCnt="1">
        <dgm:presLayoutVars>
          <dgm:bulletEnabled val="1"/>
        </dgm:presLayoutVars>
      </dgm:prSet>
      <dgm:spPr/>
    </dgm:pt>
    <dgm:pt modelId="{2B6DF680-AC1D-499D-AD2A-202DA58DEA7A}" type="pres">
      <dgm:prSet presAssocID="{47101B46-312A-4820-A05D-529B08D0452B}" presName="invisiNode" presStyleLbl="node1" presStyleIdx="0" presStyleCnt="1"/>
      <dgm:spPr/>
    </dgm:pt>
    <dgm:pt modelId="{D52DD41E-F03E-4B57-A759-64CB6A8E41E1}" type="pres">
      <dgm:prSet presAssocID="{47101B46-312A-4820-A05D-529B08D0452B}" presName="imagNode" presStyleLbl="fgImgPlace1" presStyleIdx="0" presStyleCnt="1" custAng="21252618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4EC100B-4485-4440-A6B8-D9D80372E399}" type="presOf" srcId="{47101B46-312A-4820-A05D-529B08D0452B}" destId="{81F5F3AE-CE9C-4C79-BC68-B017A2D263CD}" srcOrd="0" destOrd="0" presId="urn:microsoft.com/office/officeart/2005/8/layout/hList7"/>
    <dgm:cxn modelId="{DE94460F-E717-465A-8A7C-B7E32F437371}" srcId="{11EF38A8-4CB3-4631-A0DF-8C13D26BF523}" destId="{47101B46-312A-4820-A05D-529B08D0452B}" srcOrd="0" destOrd="0" parTransId="{711C1D04-E878-40AA-8F38-429E5296BF10}" sibTransId="{410F0216-626E-496B-8C59-06515080856D}"/>
    <dgm:cxn modelId="{010A6EBC-13ED-4B3D-BFB9-AC3344DD6FD2}" type="presOf" srcId="{11EF38A8-4CB3-4631-A0DF-8C13D26BF523}" destId="{7F714856-D2AA-4C94-8AB3-0D1D83A71852}" srcOrd="0" destOrd="0" presId="urn:microsoft.com/office/officeart/2005/8/layout/hList7"/>
    <dgm:cxn modelId="{E84679D2-51DB-443A-97F6-5126B1954214}" type="presOf" srcId="{47101B46-312A-4820-A05D-529B08D0452B}" destId="{300C35DE-1962-4F3A-A6CB-B561385AF3AB}" srcOrd="1" destOrd="0" presId="urn:microsoft.com/office/officeart/2005/8/layout/hList7"/>
    <dgm:cxn modelId="{E95303FD-34D9-4D4B-8308-B9FD18AF5840}" type="presParOf" srcId="{7F714856-D2AA-4C94-8AB3-0D1D83A71852}" destId="{BD3F7EE8-F645-4742-94BD-8462B3138494}" srcOrd="0" destOrd="0" presId="urn:microsoft.com/office/officeart/2005/8/layout/hList7"/>
    <dgm:cxn modelId="{806E6F42-2757-4E15-9D79-185E25AB1C10}" type="presParOf" srcId="{7F714856-D2AA-4C94-8AB3-0D1D83A71852}" destId="{9F18E22D-188D-4110-A842-ADF188F020FE}" srcOrd="1" destOrd="0" presId="urn:microsoft.com/office/officeart/2005/8/layout/hList7"/>
    <dgm:cxn modelId="{0D0576BB-FBDD-4498-A449-5DA96E8D7239}" type="presParOf" srcId="{9F18E22D-188D-4110-A842-ADF188F020FE}" destId="{D1BED6B1-AED4-4274-8174-12C5CD223F9C}" srcOrd="0" destOrd="0" presId="urn:microsoft.com/office/officeart/2005/8/layout/hList7"/>
    <dgm:cxn modelId="{91706355-A35C-4A51-9E7B-610781B06346}" type="presParOf" srcId="{D1BED6B1-AED4-4274-8174-12C5CD223F9C}" destId="{81F5F3AE-CE9C-4C79-BC68-B017A2D263CD}" srcOrd="0" destOrd="0" presId="urn:microsoft.com/office/officeart/2005/8/layout/hList7"/>
    <dgm:cxn modelId="{2DCA5E0A-76B1-4899-A872-9E447191CD72}" type="presParOf" srcId="{D1BED6B1-AED4-4274-8174-12C5CD223F9C}" destId="{300C35DE-1962-4F3A-A6CB-B561385AF3AB}" srcOrd="1" destOrd="0" presId="urn:microsoft.com/office/officeart/2005/8/layout/hList7"/>
    <dgm:cxn modelId="{513746AD-DAA6-401E-99A1-2926DB5C8E80}" type="presParOf" srcId="{D1BED6B1-AED4-4274-8174-12C5CD223F9C}" destId="{2B6DF680-AC1D-499D-AD2A-202DA58DEA7A}" srcOrd="2" destOrd="0" presId="urn:microsoft.com/office/officeart/2005/8/layout/hList7"/>
    <dgm:cxn modelId="{3C89B78D-9F75-4BA2-9E18-FBE82DAAC70A}" type="presParOf" srcId="{D1BED6B1-AED4-4274-8174-12C5CD223F9C}" destId="{D52DD41E-F03E-4B57-A759-64CB6A8E41E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EF38A8-4CB3-4631-A0DF-8C13D26BF523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47101B46-312A-4820-A05D-529B08D0452B}">
      <dgm:prSet phldrT="[Text]" custT="1"/>
      <dgm:spPr>
        <a:solidFill>
          <a:srgbClr val="E3ECF6"/>
        </a:solidFill>
      </dgm:spPr>
      <dgm:t>
        <a:bodyPr/>
        <a:lstStyle/>
        <a:p>
          <a:r>
            <a:rPr lang="de-AT" sz="4800" b="1">
              <a:solidFill>
                <a:schemeClr val="bg1"/>
              </a:solidFill>
            </a:rPr>
            <a:t>T</a:t>
          </a:r>
        </a:p>
        <a:p>
          <a:r>
            <a:rPr lang="de-AT" sz="1400">
              <a:solidFill>
                <a:schemeClr val="bg1"/>
              </a:solidFill>
            </a:rPr>
            <a:t>Tobias KNABE</a:t>
          </a:r>
          <a:endParaRPr lang="de-AT" sz="1800">
            <a:solidFill>
              <a:schemeClr val="bg1"/>
            </a:solidFill>
          </a:endParaRPr>
        </a:p>
      </dgm:t>
    </dgm:pt>
    <dgm:pt modelId="{711C1D04-E878-40AA-8F38-429E5296BF10}" type="parTrans" cxnId="{DE94460F-E717-465A-8A7C-B7E32F437371}">
      <dgm:prSet/>
      <dgm:spPr/>
      <dgm:t>
        <a:bodyPr/>
        <a:lstStyle/>
        <a:p>
          <a:endParaRPr lang="de-AT"/>
        </a:p>
      </dgm:t>
    </dgm:pt>
    <dgm:pt modelId="{410F0216-626E-496B-8C59-06515080856D}" type="sibTrans" cxnId="{DE94460F-E717-465A-8A7C-B7E32F437371}">
      <dgm:prSet/>
      <dgm:spPr/>
      <dgm:t>
        <a:bodyPr/>
        <a:lstStyle/>
        <a:p>
          <a:endParaRPr lang="de-AT"/>
        </a:p>
      </dgm:t>
    </dgm:pt>
    <dgm:pt modelId="{7F714856-D2AA-4C94-8AB3-0D1D83A71852}" type="pres">
      <dgm:prSet presAssocID="{11EF38A8-4CB3-4631-A0DF-8C13D26BF523}" presName="Name0" presStyleCnt="0">
        <dgm:presLayoutVars>
          <dgm:dir/>
          <dgm:resizeHandles val="exact"/>
        </dgm:presLayoutVars>
      </dgm:prSet>
      <dgm:spPr/>
    </dgm:pt>
    <dgm:pt modelId="{BD3F7EE8-F645-4742-94BD-8462B3138494}" type="pres">
      <dgm:prSet presAssocID="{11EF38A8-4CB3-4631-A0DF-8C13D26BF523}" presName="fgShape" presStyleLbl="fgShp" presStyleIdx="0" presStyleCnt="1" custScaleX="49407"/>
      <dgm:spPr>
        <a:solidFill>
          <a:srgbClr val="004B82"/>
        </a:solidFill>
        <a:ln>
          <a:noFill/>
        </a:ln>
      </dgm:spPr>
    </dgm:pt>
    <dgm:pt modelId="{9F18E22D-188D-4110-A842-ADF188F020FE}" type="pres">
      <dgm:prSet presAssocID="{11EF38A8-4CB3-4631-A0DF-8C13D26BF523}" presName="linComp" presStyleCnt="0"/>
      <dgm:spPr/>
    </dgm:pt>
    <dgm:pt modelId="{D1BED6B1-AED4-4274-8174-12C5CD223F9C}" type="pres">
      <dgm:prSet presAssocID="{47101B46-312A-4820-A05D-529B08D0452B}" presName="compNode" presStyleCnt="0"/>
      <dgm:spPr/>
    </dgm:pt>
    <dgm:pt modelId="{81F5F3AE-CE9C-4C79-BC68-B017A2D263CD}" type="pres">
      <dgm:prSet presAssocID="{47101B46-312A-4820-A05D-529B08D0452B}" presName="bkgdShape" presStyleLbl="node1" presStyleIdx="0" presStyleCnt="1" custScaleX="50085" custLinFactNeighborX="497"/>
      <dgm:spPr/>
    </dgm:pt>
    <dgm:pt modelId="{300C35DE-1962-4F3A-A6CB-B561385AF3AB}" type="pres">
      <dgm:prSet presAssocID="{47101B46-312A-4820-A05D-529B08D0452B}" presName="nodeTx" presStyleLbl="node1" presStyleIdx="0" presStyleCnt="1">
        <dgm:presLayoutVars>
          <dgm:bulletEnabled val="1"/>
        </dgm:presLayoutVars>
      </dgm:prSet>
      <dgm:spPr/>
    </dgm:pt>
    <dgm:pt modelId="{2B6DF680-AC1D-499D-AD2A-202DA58DEA7A}" type="pres">
      <dgm:prSet presAssocID="{47101B46-312A-4820-A05D-529B08D0452B}" presName="invisiNode" presStyleLbl="node1" presStyleIdx="0" presStyleCnt="1"/>
      <dgm:spPr/>
    </dgm:pt>
    <dgm:pt modelId="{D52DD41E-F03E-4B57-A759-64CB6A8E41E1}" type="pres">
      <dgm:prSet presAssocID="{47101B46-312A-4820-A05D-529B08D0452B}" presName="imagNode" presStyleLbl="fgImgPlace1" presStyleIdx="0" presStyleCnt="1"/>
      <dgm:spPr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4EC100B-4485-4440-A6B8-D9D80372E399}" type="presOf" srcId="{47101B46-312A-4820-A05D-529B08D0452B}" destId="{81F5F3AE-CE9C-4C79-BC68-B017A2D263CD}" srcOrd="0" destOrd="0" presId="urn:microsoft.com/office/officeart/2005/8/layout/hList7"/>
    <dgm:cxn modelId="{DE94460F-E717-465A-8A7C-B7E32F437371}" srcId="{11EF38A8-4CB3-4631-A0DF-8C13D26BF523}" destId="{47101B46-312A-4820-A05D-529B08D0452B}" srcOrd="0" destOrd="0" parTransId="{711C1D04-E878-40AA-8F38-429E5296BF10}" sibTransId="{410F0216-626E-496B-8C59-06515080856D}"/>
    <dgm:cxn modelId="{010A6EBC-13ED-4B3D-BFB9-AC3344DD6FD2}" type="presOf" srcId="{11EF38A8-4CB3-4631-A0DF-8C13D26BF523}" destId="{7F714856-D2AA-4C94-8AB3-0D1D83A71852}" srcOrd="0" destOrd="0" presId="urn:microsoft.com/office/officeart/2005/8/layout/hList7"/>
    <dgm:cxn modelId="{E84679D2-51DB-443A-97F6-5126B1954214}" type="presOf" srcId="{47101B46-312A-4820-A05D-529B08D0452B}" destId="{300C35DE-1962-4F3A-A6CB-B561385AF3AB}" srcOrd="1" destOrd="0" presId="urn:microsoft.com/office/officeart/2005/8/layout/hList7"/>
    <dgm:cxn modelId="{E95303FD-34D9-4D4B-8308-B9FD18AF5840}" type="presParOf" srcId="{7F714856-D2AA-4C94-8AB3-0D1D83A71852}" destId="{BD3F7EE8-F645-4742-94BD-8462B3138494}" srcOrd="0" destOrd="0" presId="urn:microsoft.com/office/officeart/2005/8/layout/hList7"/>
    <dgm:cxn modelId="{806E6F42-2757-4E15-9D79-185E25AB1C10}" type="presParOf" srcId="{7F714856-D2AA-4C94-8AB3-0D1D83A71852}" destId="{9F18E22D-188D-4110-A842-ADF188F020FE}" srcOrd="1" destOrd="0" presId="urn:microsoft.com/office/officeart/2005/8/layout/hList7"/>
    <dgm:cxn modelId="{0D0576BB-FBDD-4498-A449-5DA96E8D7239}" type="presParOf" srcId="{9F18E22D-188D-4110-A842-ADF188F020FE}" destId="{D1BED6B1-AED4-4274-8174-12C5CD223F9C}" srcOrd="0" destOrd="0" presId="urn:microsoft.com/office/officeart/2005/8/layout/hList7"/>
    <dgm:cxn modelId="{91706355-A35C-4A51-9E7B-610781B06346}" type="presParOf" srcId="{D1BED6B1-AED4-4274-8174-12C5CD223F9C}" destId="{81F5F3AE-CE9C-4C79-BC68-B017A2D263CD}" srcOrd="0" destOrd="0" presId="urn:microsoft.com/office/officeart/2005/8/layout/hList7"/>
    <dgm:cxn modelId="{2DCA5E0A-76B1-4899-A872-9E447191CD72}" type="presParOf" srcId="{D1BED6B1-AED4-4274-8174-12C5CD223F9C}" destId="{300C35DE-1962-4F3A-A6CB-B561385AF3AB}" srcOrd="1" destOrd="0" presId="urn:microsoft.com/office/officeart/2005/8/layout/hList7"/>
    <dgm:cxn modelId="{513746AD-DAA6-401E-99A1-2926DB5C8E80}" type="presParOf" srcId="{D1BED6B1-AED4-4274-8174-12C5CD223F9C}" destId="{2B6DF680-AC1D-499D-AD2A-202DA58DEA7A}" srcOrd="2" destOrd="0" presId="urn:microsoft.com/office/officeart/2005/8/layout/hList7"/>
    <dgm:cxn modelId="{3C89B78D-9F75-4BA2-9E18-FBE82DAAC70A}" type="presParOf" srcId="{D1BED6B1-AED4-4274-8174-12C5CD223F9C}" destId="{D52DD41E-F03E-4B57-A759-64CB6A8E41E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F97CD8-DEEA-4D46-9BCD-3E2143A74A9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C9A5673F-3377-48B2-A51B-D104C889B827}">
      <dgm:prSet phldrT="[Text]"/>
      <dgm:spPr>
        <a:solidFill>
          <a:srgbClr val="004B82"/>
        </a:solidFill>
      </dgm:spPr>
      <dgm:t>
        <a:bodyPr/>
        <a:lstStyle/>
        <a:p>
          <a:pPr>
            <a:buNone/>
          </a:pPr>
          <a:r>
            <a:rPr lang="de-AT"/>
            <a:t>Schutzzaun / Abdeckungen</a:t>
          </a:r>
        </a:p>
      </dgm:t>
    </dgm:pt>
    <dgm:pt modelId="{E84D975F-8FDA-4632-B48A-7CE5A3604218}" type="parTrans" cxnId="{9BB852B7-44E8-48C9-BFD1-65FB6AE9C4E1}">
      <dgm:prSet/>
      <dgm:spPr/>
      <dgm:t>
        <a:bodyPr/>
        <a:lstStyle/>
        <a:p>
          <a:endParaRPr lang="de-AT"/>
        </a:p>
      </dgm:t>
    </dgm:pt>
    <dgm:pt modelId="{8D545EC8-0F32-4ACB-8577-BF9533D44275}" type="sibTrans" cxnId="{9BB852B7-44E8-48C9-BFD1-65FB6AE9C4E1}">
      <dgm:prSet/>
      <dgm:spPr/>
      <dgm:t>
        <a:bodyPr/>
        <a:lstStyle/>
        <a:p>
          <a:endParaRPr lang="de-AT"/>
        </a:p>
      </dgm:t>
    </dgm:pt>
    <dgm:pt modelId="{7E909E9A-F12C-4E48-9CD9-89E62FEBD72D}">
      <dgm:prSet phldrT="[Text]"/>
      <dgm:spPr>
        <a:solidFill>
          <a:srgbClr val="004B82"/>
        </a:solidFill>
      </dgm:spPr>
      <dgm:t>
        <a:bodyPr/>
        <a:lstStyle/>
        <a:p>
          <a:pPr>
            <a:buNone/>
          </a:pPr>
          <a:r>
            <a:rPr lang="de-AT"/>
            <a:t>Schutztür, überwacht</a:t>
          </a:r>
        </a:p>
      </dgm:t>
    </dgm:pt>
    <dgm:pt modelId="{27E33048-B078-4C72-9FEB-ECD92845BA7C}" type="parTrans" cxnId="{F4204F5D-7B57-4A83-BC7D-83C80FA30BD0}">
      <dgm:prSet/>
      <dgm:spPr/>
      <dgm:t>
        <a:bodyPr/>
        <a:lstStyle/>
        <a:p>
          <a:endParaRPr lang="de-AT"/>
        </a:p>
      </dgm:t>
    </dgm:pt>
    <dgm:pt modelId="{7EB5F3FC-6DC4-4D54-B027-D9ED108A7A35}" type="sibTrans" cxnId="{F4204F5D-7B57-4A83-BC7D-83C80FA30BD0}">
      <dgm:prSet/>
      <dgm:spPr/>
      <dgm:t>
        <a:bodyPr/>
        <a:lstStyle/>
        <a:p>
          <a:endParaRPr lang="de-AT"/>
        </a:p>
      </dgm:t>
    </dgm:pt>
    <dgm:pt modelId="{52A19A36-F1D4-4B64-AAF0-B806D5C36D40}">
      <dgm:prSet phldrT="[Text]"/>
      <dgm:spPr>
        <a:solidFill>
          <a:srgbClr val="E3ECF6"/>
        </a:solidFill>
        <a:ln w="38100">
          <a:solidFill>
            <a:schemeClr val="tx1">
              <a:lumMod val="65000"/>
            </a:schemeClr>
          </a:solidFill>
        </a:ln>
      </dgm:spPr>
      <dgm:t>
        <a:bodyPr/>
        <a:lstStyle/>
        <a:p>
          <a:r>
            <a:rPr lang="de-AT"/>
            <a:t>Standard</a:t>
          </a:r>
        </a:p>
      </dgm:t>
    </dgm:pt>
    <dgm:pt modelId="{BE9090B0-1FA9-4624-B65C-45301E1ADCD4}" type="parTrans" cxnId="{8C788E81-559B-407A-9B08-7F65590550F2}">
      <dgm:prSet/>
      <dgm:spPr/>
      <dgm:t>
        <a:bodyPr/>
        <a:lstStyle/>
        <a:p>
          <a:endParaRPr lang="de-AT"/>
        </a:p>
      </dgm:t>
    </dgm:pt>
    <dgm:pt modelId="{564D3D43-86B6-4802-B477-D7D2BD40E6DA}" type="sibTrans" cxnId="{8C788E81-559B-407A-9B08-7F65590550F2}">
      <dgm:prSet/>
      <dgm:spPr/>
      <dgm:t>
        <a:bodyPr/>
        <a:lstStyle/>
        <a:p>
          <a:endParaRPr lang="de-AT"/>
        </a:p>
      </dgm:t>
    </dgm:pt>
    <dgm:pt modelId="{E728C70C-B04F-486A-8161-371D6E1D2613}">
      <dgm:prSet phldrT="[Text]"/>
      <dgm:spPr>
        <a:solidFill>
          <a:srgbClr val="004B82"/>
        </a:solidFill>
      </dgm:spPr>
      <dgm:t>
        <a:bodyPr/>
        <a:lstStyle/>
        <a:p>
          <a:r>
            <a:rPr lang="de-AT"/>
            <a:t>Schütze schalten ohne Maschinenfunktion</a:t>
          </a:r>
        </a:p>
      </dgm:t>
    </dgm:pt>
    <dgm:pt modelId="{D08C326E-7508-4627-B3D9-EAFF66A5B195}" type="parTrans" cxnId="{44FE90E5-016C-4E24-80BF-D870D56281B4}">
      <dgm:prSet/>
      <dgm:spPr/>
      <dgm:t>
        <a:bodyPr/>
        <a:lstStyle/>
        <a:p>
          <a:endParaRPr lang="de-AT"/>
        </a:p>
      </dgm:t>
    </dgm:pt>
    <dgm:pt modelId="{192EE609-8222-4DA4-94E0-33E4FBDB656A}" type="sibTrans" cxnId="{44FE90E5-016C-4E24-80BF-D870D56281B4}">
      <dgm:prSet/>
      <dgm:spPr/>
      <dgm:t>
        <a:bodyPr/>
        <a:lstStyle/>
        <a:p>
          <a:endParaRPr lang="de-AT"/>
        </a:p>
      </dgm:t>
    </dgm:pt>
    <dgm:pt modelId="{E94F35BE-AC5A-4CF0-9631-EB7989D4773C}">
      <dgm:prSet phldrT="[Text]"/>
      <dgm:spPr>
        <a:solidFill>
          <a:srgbClr val="004B82"/>
        </a:solidFill>
      </dgm:spPr>
      <dgm:t>
        <a:bodyPr/>
        <a:lstStyle/>
        <a:p>
          <a:r>
            <a:rPr lang="de-AT"/>
            <a:t>Start</a:t>
          </a:r>
        </a:p>
      </dgm:t>
    </dgm:pt>
    <dgm:pt modelId="{003DD66F-57FB-47D4-8B51-B783BF2718B7}" type="parTrans" cxnId="{D9469186-A5DF-4DAF-84AC-0404F8D80DF4}">
      <dgm:prSet/>
      <dgm:spPr/>
      <dgm:t>
        <a:bodyPr/>
        <a:lstStyle/>
        <a:p>
          <a:endParaRPr lang="de-AT"/>
        </a:p>
      </dgm:t>
    </dgm:pt>
    <dgm:pt modelId="{E24364E1-B7D5-45D7-A044-FD07AAFF6BED}" type="sibTrans" cxnId="{D9469186-A5DF-4DAF-84AC-0404F8D80DF4}">
      <dgm:prSet/>
      <dgm:spPr/>
      <dgm:t>
        <a:bodyPr/>
        <a:lstStyle/>
        <a:p>
          <a:endParaRPr lang="de-AT"/>
        </a:p>
      </dgm:t>
    </dgm:pt>
    <dgm:pt modelId="{86174CCD-8DA7-44D9-B663-0D02D5B8EEE3}">
      <dgm:prSet/>
      <dgm:spPr>
        <a:solidFill>
          <a:srgbClr val="004B82"/>
        </a:solidFill>
      </dgm:spPr>
      <dgm:t>
        <a:bodyPr/>
        <a:lstStyle/>
        <a:p>
          <a:pPr>
            <a:buNone/>
          </a:pPr>
          <a:r>
            <a:rPr lang="de-AT"/>
            <a:t>Not-Halt-Taster</a:t>
          </a:r>
        </a:p>
      </dgm:t>
    </dgm:pt>
    <dgm:pt modelId="{DC282805-EB2B-4EFE-9652-00BF06147EFB}" type="parTrans" cxnId="{399477BB-D427-40B8-8495-47247AFFAA6E}">
      <dgm:prSet/>
      <dgm:spPr/>
      <dgm:t>
        <a:bodyPr/>
        <a:lstStyle/>
        <a:p>
          <a:endParaRPr lang="de-AT"/>
        </a:p>
      </dgm:t>
    </dgm:pt>
    <dgm:pt modelId="{56A73274-BBB5-4716-8478-77F03C0F650F}" type="sibTrans" cxnId="{399477BB-D427-40B8-8495-47247AFFAA6E}">
      <dgm:prSet/>
      <dgm:spPr/>
      <dgm:t>
        <a:bodyPr/>
        <a:lstStyle/>
        <a:p>
          <a:endParaRPr lang="de-AT"/>
        </a:p>
      </dgm:t>
    </dgm:pt>
    <dgm:pt modelId="{F2BC3F0B-4B7C-4FA1-9FF1-648FB13598A6}">
      <dgm:prSet phldrT="[Text]"/>
      <dgm:spPr>
        <a:solidFill>
          <a:srgbClr val="004B82"/>
        </a:solidFill>
      </dgm:spPr>
      <dgm:t>
        <a:bodyPr/>
        <a:lstStyle/>
        <a:p>
          <a:r>
            <a:rPr lang="de-AT" err="1"/>
            <a:t>Stop</a:t>
          </a:r>
          <a:endParaRPr lang="de-AT"/>
        </a:p>
      </dgm:t>
    </dgm:pt>
    <dgm:pt modelId="{1F272234-C976-4B4C-8C7D-B8BEC7DC1D9B}" type="parTrans" cxnId="{B799163B-D7B8-4E5E-BB80-945C221E1F9B}">
      <dgm:prSet/>
      <dgm:spPr/>
      <dgm:t>
        <a:bodyPr/>
        <a:lstStyle/>
        <a:p>
          <a:endParaRPr lang="de-AT"/>
        </a:p>
      </dgm:t>
    </dgm:pt>
    <dgm:pt modelId="{26C7529E-D492-4908-B550-5E330CF92E1D}" type="sibTrans" cxnId="{B799163B-D7B8-4E5E-BB80-945C221E1F9B}">
      <dgm:prSet/>
      <dgm:spPr/>
      <dgm:t>
        <a:bodyPr/>
        <a:lstStyle/>
        <a:p>
          <a:endParaRPr lang="de-AT"/>
        </a:p>
      </dgm:t>
    </dgm:pt>
    <dgm:pt modelId="{EFA1A798-B807-42DC-9258-FAE4D11A1F4A}">
      <dgm:prSet phldrT="[Text]"/>
      <dgm:spPr>
        <a:solidFill>
          <a:srgbClr val="E3ECF6"/>
        </a:solidFill>
        <a:ln w="38100">
          <a:solidFill>
            <a:srgbClr val="FFFF00"/>
          </a:solidFill>
        </a:ln>
      </dgm:spPr>
      <dgm:t>
        <a:bodyPr/>
        <a:lstStyle/>
        <a:p>
          <a:r>
            <a:rPr lang="de-AT" err="1"/>
            <a:t>Failsafe</a:t>
          </a:r>
          <a:endParaRPr lang="de-AT"/>
        </a:p>
      </dgm:t>
    </dgm:pt>
    <dgm:pt modelId="{9D5219F3-5F19-4CC4-A038-8378A1A62C7C}" type="sibTrans" cxnId="{A43221AC-BECD-4EA7-83A2-12143AF63DA8}">
      <dgm:prSet/>
      <dgm:spPr/>
      <dgm:t>
        <a:bodyPr/>
        <a:lstStyle/>
        <a:p>
          <a:endParaRPr lang="de-AT"/>
        </a:p>
      </dgm:t>
    </dgm:pt>
    <dgm:pt modelId="{D1FDBF03-4E7D-43B9-BBB2-1B670A14E6D0}" type="parTrans" cxnId="{A43221AC-BECD-4EA7-83A2-12143AF63DA8}">
      <dgm:prSet/>
      <dgm:spPr/>
      <dgm:t>
        <a:bodyPr/>
        <a:lstStyle/>
        <a:p>
          <a:endParaRPr lang="de-AT"/>
        </a:p>
      </dgm:t>
    </dgm:pt>
    <dgm:pt modelId="{B8154634-5A53-496D-8569-D1065ABE8669}">
      <dgm:prSet/>
      <dgm:spPr>
        <a:solidFill>
          <a:srgbClr val="004B82"/>
        </a:solidFill>
      </dgm:spPr>
      <dgm:t>
        <a:bodyPr/>
        <a:lstStyle/>
        <a:p>
          <a:pPr>
            <a:buNone/>
          </a:pPr>
          <a:r>
            <a:rPr lang="de-AT"/>
            <a:t>Quittierung</a:t>
          </a:r>
        </a:p>
      </dgm:t>
    </dgm:pt>
    <dgm:pt modelId="{4C9085BA-000C-40C0-A49C-139D57F6691E}" type="parTrans" cxnId="{FF107D24-219A-4E9F-8C68-D383D745DDE4}">
      <dgm:prSet/>
      <dgm:spPr/>
      <dgm:t>
        <a:bodyPr/>
        <a:lstStyle/>
        <a:p>
          <a:endParaRPr lang="de-AT"/>
        </a:p>
      </dgm:t>
    </dgm:pt>
    <dgm:pt modelId="{372BF56C-B2F0-4F1B-9500-422A02F685E8}" type="sibTrans" cxnId="{FF107D24-219A-4E9F-8C68-D383D745DDE4}">
      <dgm:prSet/>
      <dgm:spPr/>
      <dgm:t>
        <a:bodyPr/>
        <a:lstStyle/>
        <a:p>
          <a:endParaRPr lang="de-AT"/>
        </a:p>
      </dgm:t>
    </dgm:pt>
    <dgm:pt modelId="{4632A33F-2E00-48B6-B9E4-CF9130CC4008}" type="pres">
      <dgm:prSet presAssocID="{D7F97CD8-DEEA-4D46-9BCD-3E2143A74A91}" presName="theList" presStyleCnt="0">
        <dgm:presLayoutVars>
          <dgm:dir/>
          <dgm:animLvl val="lvl"/>
          <dgm:resizeHandles val="exact"/>
        </dgm:presLayoutVars>
      </dgm:prSet>
      <dgm:spPr/>
    </dgm:pt>
    <dgm:pt modelId="{99A01142-9A24-40D8-8571-36F23382BE41}" type="pres">
      <dgm:prSet presAssocID="{EFA1A798-B807-42DC-9258-FAE4D11A1F4A}" presName="compNode" presStyleCnt="0"/>
      <dgm:spPr/>
    </dgm:pt>
    <dgm:pt modelId="{9317805C-19E5-4CDE-9663-EE6C7FF4772E}" type="pres">
      <dgm:prSet presAssocID="{EFA1A798-B807-42DC-9258-FAE4D11A1F4A}" presName="aNode" presStyleLbl="bgShp" presStyleIdx="0" presStyleCnt="2"/>
      <dgm:spPr/>
    </dgm:pt>
    <dgm:pt modelId="{3C409139-7576-4CC8-93B9-1FE4DF1E3BE4}" type="pres">
      <dgm:prSet presAssocID="{EFA1A798-B807-42DC-9258-FAE4D11A1F4A}" presName="textNode" presStyleLbl="bgShp" presStyleIdx="0" presStyleCnt="2"/>
      <dgm:spPr/>
    </dgm:pt>
    <dgm:pt modelId="{023E314E-E58C-4739-B926-7EE342F2B4B9}" type="pres">
      <dgm:prSet presAssocID="{EFA1A798-B807-42DC-9258-FAE4D11A1F4A}" presName="compChildNode" presStyleCnt="0"/>
      <dgm:spPr/>
    </dgm:pt>
    <dgm:pt modelId="{DE41D43F-A8A8-4230-8404-72960BF49D85}" type="pres">
      <dgm:prSet presAssocID="{EFA1A798-B807-42DC-9258-FAE4D11A1F4A}" presName="theInnerList" presStyleCnt="0"/>
      <dgm:spPr/>
    </dgm:pt>
    <dgm:pt modelId="{6AE1C84C-E873-4A3C-8E0F-B4BBC5A25DF5}" type="pres">
      <dgm:prSet presAssocID="{C9A5673F-3377-48B2-A51B-D104C889B827}" presName="childNode" presStyleLbl="node1" presStyleIdx="0" presStyleCnt="7">
        <dgm:presLayoutVars>
          <dgm:bulletEnabled val="1"/>
        </dgm:presLayoutVars>
      </dgm:prSet>
      <dgm:spPr/>
    </dgm:pt>
    <dgm:pt modelId="{93CA3E48-B4CA-414A-BA9C-626AB67F9AC2}" type="pres">
      <dgm:prSet presAssocID="{C9A5673F-3377-48B2-A51B-D104C889B827}" presName="aSpace2" presStyleCnt="0"/>
      <dgm:spPr/>
    </dgm:pt>
    <dgm:pt modelId="{8D224E31-CA16-4596-A84B-7312426CC4CD}" type="pres">
      <dgm:prSet presAssocID="{7E909E9A-F12C-4E48-9CD9-89E62FEBD72D}" presName="childNode" presStyleLbl="node1" presStyleIdx="1" presStyleCnt="7">
        <dgm:presLayoutVars>
          <dgm:bulletEnabled val="1"/>
        </dgm:presLayoutVars>
      </dgm:prSet>
      <dgm:spPr/>
    </dgm:pt>
    <dgm:pt modelId="{7E2218C3-1C73-48E5-A9F1-A0E5C8C1AAF5}" type="pres">
      <dgm:prSet presAssocID="{7E909E9A-F12C-4E48-9CD9-89E62FEBD72D}" presName="aSpace2" presStyleCnt="0"/>
      <dgm:spPr/>
    </dgm:pt>
    <dgm:pt modelId="{0CA124B6-BB67-4E4E-A0BA-23AC7B3703A2}" type="pres">
      <dgm:prSet presAssocID="{86174CCD-8DA7-44D9-B663-0D02D5B8EEE3}" presName="childNode" presStyleLbl="node1" presStyleIdx="2" presStyleCnt="7">
        <dgm:presLayoutVars>
          <dgm:bulletEnabled val="1"/>
        </dgm:presLayoutVars>
      </dgm:prSet>
      <dgm:spPr/>
    </dgm:pt>
    <dgm:pt modelId="{7B2F09AA-A1F6-4A28-851D-C15D76231CCA}" type="pres">
      <dgm:prSet presAssocID="{86174CCD-8DA7-44D9-B663-0D02D5B8EEE3}" presName="aSpace2" presStyleCnt="0"/>
      <dgm:spPr/>
    </dgm:pt>
    <dgm:pt modelId="{B4AA4E8D-2CC0-4E8B-A6D9-7670EBC3E79C}" type="pres">
      <dgm:prSet presAssocID="{B8154634-5A53-496D-8569-D1065ABE8669}" presName="childNode" presStyleLbl="node1" presStyleIdx="3" presStyleCnt="7">
        <dgm:presLayoutVars>
          <dgm:bulletEnabled val="1"/>
        </dgm:presLayoutVars>
      </dgm:prSet>
      <dgm:spPr/>
    </dgm:pt>
    <dgm:pt modelId="{558784B9-FC5D-4CB5-A55B-B8800A2EA759}" type="pres">
      <dgm:prSet presAssocID="{EFA1A798-B807-42DC-9258-FAE4D11A1F4A}" presName="aSpace" presStyleCnt="0"/>
      <dgm:spPr/>
    </dgm:pt>
    <dgm:pt modelId="{DE2A07C1-7A7C-4224-8BFC-481954409913}" type="pres">
      <dgm:prSet presAssocID="{52A19A36-F1D4-4B64-AAF0-B806D5C36D40}" presName="compNode" presStyleCnt="0"/>
      <dgm:spPr/>
    </dgm:pt>
    <dgm:pt modelId="{9F13E311-D098-4223-8C47-DAF6E6C890B8}" type="pres">
      <dgm:prSet presAssocID="{52A19A36-F1D4-4B64-AAF0-B806D5C36D40}" presName="aNode" presStyleLbl="bgShp" presStyleIdx="1" presStyleCnt="2" custLinFactNeighborX="4072" custLinFactNeighborY="-13850"/>
      <dgm:spPr/>
    </dgm:pt>
    <dgm:pt modelId="{B7A41F16-37FF-4476-985D-B35AFB341A31}" type="pres">
      <dgm:prSet presAssocID="{52A19A36-F1D4-4B64-AAF0-B806D5C36D40}" presName="textNode" presStyleLbl="bgShp" presStyleIdx="1" presStyleCnt="2"/>
      <dgm:spPr/>
    </dgm:pt>
    <dgm:pt modelId="{6808BE55-82C0-4B4E-8305-CB13C624D54B}" type="pres">
      <dgm:prSet presAssocID="{52A19A36-F1D4-4B64-AAF0-B806D5C36D40}" presName="compChildNode" presStyleCnt="0"/>
      <dgm:spPr/>
    </dgm:pt>
    <dgm:pt modelId="{1124D038-071A-44EF-BFCE-4C18E2189FEC}" type="pres">
      <dgm:prSet presAssocID="{52A19A36-F1D4-4B64-AAF0-B806D5C36D40}" presName="theInnerList" presStyleCnt="0"/>
      <dgm:spPr/>
    </dgm:pt>
    <dgm:pt modelId="{9C1B4EB3-36BF-4C2D-912B-0A4A2632432E}" type="pres">
      <dgm:prSet presAssocID="{E728C70C-B04F-486A-8161-371D6E1D2613}" presName="childNode" presStyleLbl="node1" presStyleIdx="4" presStyleCnt="7">
        <dgm:presLayoutVars>
          <dgm:bulletEnabled val="1"/>
        </dgm:presLayoutVars>
      </dgm:prSet>
      <dgm:spPr/>
    </dgm:pt>
    <dgm:pt modelId="{97FBB9EE-1A12-4324-9800-21785291C4E7}" type="pres">
      <dgm:prSet presAssocID="{E728C70C-B04F-486A-8161-371D6E1D2613}" presName="aSpace2" presStyleCnt="0"/>
      <dgm:spPr/>
    </dgm:pt>
    <dgm:pt modelId="{B5DF40AE-4A40-4C4F-B7D7-FDEBC0ACAD52}" type="pres">
      <dgm:prSet presAssocID="{E94F35BE-AC5A-4CF0-9631-EB7989D4773C}" presName="childNode" presStyleLbl="node1" presStyleIdx="5" presStyleCnt="7">
        <dgm:presLayoutVars>
          <dgm:bulletEnabled val="1"/>
        </dgm:presLayoutVars>
      </dgm:prSet>
      <dgm:spPr/>
    </dgm:pt>
    <dgm:pt modelId="{9D76439F-8782-43B3-9318-D1546E25EEDA}" type="pres">
      <dgm:prSet presAssocID="{E94F35BE-AC5A-4CF0-9631-EB7989D4773C}" presName="aSpace2" presStyleCnt="0"/>
      <dgm:spPr/>
    </dgm:pt>
    <dgm:pt modelId="{C970C5C4-FF1A-4B44-B04D-8399C4A1CF46}" type="pres">
      <dgm:prSet presAssocID="{F2BC3F0B-4B7C-4FA1-9FF1-648FB13598A6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FF107D24-219A-4E9F-8C68-D383D745DDE4}" srcId="{EFA1A798-B807-42DC-9258-FAE4D11A1F4A}" destId="{B8154634-5A53-496D-8569-D1065ABE8669}" srcOrd="3" destOrd="0" parTransId="{4C9085BA-000C-40C0-A49C-139D57F6691E}" sibTransId="{372BF56C-B2F0-4F1B-9500-422A02F685E8}"/>
    <dgm:cxn modelId="{FF006D2C-ECF2-4138-A70B-88A5F6FC38AC}" type="presOf" srcId="{E728C70C-B04F-486A-8161-371D6E1D2613}" destId="{9C1B4EB3-36BF-4C2D-912B-0A4A2632432E}" srcOrd="0" destOrd="0" presId="urn:microsoft.com/office/officeart/2005/8/layout/lProcess2"/>
    <dgm:cxn modelId="{C1CAB535-1696-4DA0-979E-2C9A66FE8849}" type="presOf" srcId="{52A19A36-F1D4-4B64-AAF0-B806D5C36D40}" destId="{B7A41F16-37FF-4476-985D-B35AFB341A31}" srcOrd="1" destOrd="0" presId="urn:microsoft.com/office/officeart/2005/8/layout/lProcess2"/>
    <dgm:cxn modelId="{B799163B-D7B8-4E5E-BB80-945C221E1F9B}" srcId="{52A19A36-F1D4-4B64-AAF0-B806D5C36D40}" destId="{F2BC3F0B-4B7C-4FA1-9FF1-648FB13598A6}" srcOrd="2" destOrd="0" parTransId="{1F272234-C976-4B4C-8C7D-B8BEC7DC1D9B}" sibTransId="{26C7529E-D492-4908-B550-5E330CF92E1D}"/>
    <dgm:cxn modelId="{C2FCEB3F-07A6-47FC-BB4F-8994D0CB6306}" type="presOf" srcId="{C9A5673F-3377-48B2-A51B-D104C889B827}" destId="{6AE1C84C-E873-4A3C-8E0F-B4BBC5A25DF5}" srcOrd="0" destOrd="0" presId="urn:microsoft.com/office/officeart/2005/8/layout/lProcess2"/>
    <dgm:cxn modelId="{F4204F5D-7B57-4A83-BC7D-83C80FA30BD0}" srcId="{EFA1A798-B807-42DC-9258-FAE4D11A1F4A}" destId="{7E909E9A-F12C-4E48-9CD9-89E62FEBD72D}" srcOrd="1" destOrd="0" parTransId="{27E33048-B078-4C72-9FEB-ECD92845BA7C}" sibTransId="{7EB5F3FC-6DC4-4D54-B027-D9ED108A7A35}"/>
    <dgm:cxn modelId="{F2440E59-2FAA-4344-8E27-41E502F916BD}" type="presOf" srcId="{EFA1A798-B807-42DC-9258-FAE4D11A1F4A}" destId="{9317805C-19E5-4CDE-9663-EE6C7FF4772E}" srcOrd="0" destOrd="0" presId="urn:microsoft.com/office/officeart/2005/8/layout/lProcess2"/>
    <dgm:cxn modelId="{27231880-E323-4431-8553-EF6A8C81B35D}" type="presOf" srcId="{52A19A36-F1D4-4B64-AAF0-B806D5C36D40}" destId="{9F13E311-D098-4223-8C47-DAF6E6C890B8}" srcOrd="0" destOrd="0" presId="urn:microsoft.com/office/officeart/2005/8/layout/lProcess2"/>
    <dgm:cxn modelId="{8C788E81-559B-407A-9B08-7F65590550F2}" srcId="{D7F97CD8-DEEA-4D46-9BCD-3E2143A74A91}" destId="{52A19A36-F1D4-4B64-AAF0-B806D5C36D40}" srcOrd="1" destOrd="0" parTransId="{BE9090B0-1FA9-4624-B65C-45301E1ADCD4}" sibTransId="{564D3D43-86B6-4802-B477-D7D2BD40E6DA}"/>
    <dgm:cxn modelId="{D9469186-A5DF-4DAF-84AC-0404F8D80DF4}" srcId="{52A19A36-F1D4-4B64-AAF0-B806D5C36D40}" destId="{E94F35BE-AC5A-4CF0-9631-EB7989D4773C}" srcOrd="1" destOrd="0" parTransId="{003DD66F-57FB-47D4-8B51-B783BF2718B7}" sibTransId="{E24364E1-B7D5-45D7-A044-FD07AAFF6BED}"/>
    <dgm:cxn modelId="{66BE2EA2-FF7B-406A-AE6F-05E17B80127D}" type="presOf" srcId="{86174CCD-8DA7-44D9-B663-0D02D5B8EEE3}" destId="{0CA124B6-BB67-4E4E-A0BA-23AC7B3703A2}" srcOrd="0" destOrd="0" presId="urn:microsoft.com/office/officeart/2005/8/layout/lProcess2"/>
    <dgm:cxn modelId="{485154A7-DD99-4997-938B-511CEFCE8D79}" type="presOf" srcId="{B8154634-5A53-496D-8569-D1065ABE8669}" destId="{B4AA4E8D-2CC0-4E8B-A6D9-7670EBC3E79C}" srcOrd="0" destOrd="0" presId="urn:microsoft.com/office/officeart/2005/8/layout/lProcess2"/>
    <dgm:cxn modelId="{A43221AC-BECD-4EA7-83A2-12143AF63DA8}" srcId="{D7F97CD8-DEEA-4D46-9BCD-3E2143A74A91}" destId="{EFA1A798-B807-42DC-9258-FAE4D11A1F4A}" srcOrd="0" destOrd="0" parTransId="{D1FDBF03-4E7D-43B9-BBB2-1B670A14E6D0}" sibTransId="{9D5219F3-5F19-4CC4-A038-8378A1A62C7C}"/>
    <dgm:cxn modelId="{EB46A9B1-CB4D-45A3-95F1-8E2C4F82C8A5}" type="presOf" srcId="{7E909E9A-F12C-4E48-9CD9-89E62FEBD72D}" destId="{8D224E31-CA16-4596-A84B-7312426CC4CD}" srcOrd="0" destOrd="0" presId="urn:microsoft.com/office/officeart/2005/8/layout/lProcess2"/>
    <dgm:cxn modelId="{9BB852B7-44E8-48C9-BFD1-65FB6AE9C4E1}" srcId="{EFA1A798-B807-42DC-9258-FAE4D11A1F4A}" destId="{C9A5673F-3377-48B2-A51B-D104C889B827}" srcOrd="0" destOrd="0" parTransId="{E84D975F-8FDA-4632-B48A-7CE5A3604218}" sibTransId="{8D545EC8-0F32-4ACB-8577-BF9533D44275}"/>
    <dgm:cxn modelId="{399477BB-D427-40B8-8495-47247AFFAA6E}" srcId="{EFA1A798-B807-42DC-9258-FAE4D11A1F4A}" destId="{86174CCD-8DA7-44D9-B663-0D02D5B8EEE3}" srcOrd="2" destOrd="0" parTransId="{DC282805-EB2B-4EFE-9652-00BF06147EFB}" sibTransId="{56A73274-BBB5-4716-8478-77F03C0F650F}"/>
    <dgm:cxn modelId="{8002D9C3-D8AA-4B7B-B88D-116736FD39F4}" type="presOf" srcId="{F2BC3F0B-4B7C-4FA1-9FF1-648FB13598A6}" destId="{C970C5C4-FF1A-4B44-B04D-8399C4A1CF46}" srcOrd="0" destOrd="0" presId="urn:microsoft.com/office/officeart/2005/8/layout/lProcess2"/>
    <dgm:cxn modelId="{C74765C8-08BD-47EF-BD3D-866902A5B8AC}" type="presOf" srcId="{EFA1A798-B807-42DC-9258-FAE4D11A1F4A}" destId="{3C409139-7576-4CC8-93B9-1FE4DF1E3BE4}" srcOrd="1" destOrd="0" presId="urn:microsoft.com/office/officeart/2005/8/layout/lProcess2"/>
    <dgm:cxn modelId="{0276AFD1-3552-46F0-9620-D6BA6BB9D489}" type="presOf" srcId="{D7F97CD8-DEEA-4D46-9BCD-3E2143A74A91}" destId="{4632A33F-2E00-48B6-B9E4-CF9130CC4008}" srcOrd="0" destOrd="0" presId="urn:microsoft.com/office/officeart/2005/8/layout/lProcess2"/>
    <dgm:cxn modelId="{44FE90E5-016C-4E24-80BF-D870D56281B4}" srcId="{52A19A36-F1D4-4B64-AAF0-B806D5C36D40}" destId="{E728C70C-B04F-486A-8161-371D6E1D2613}" srcOrd="0" destOrd="0" parTransId="{D08C326E-7508-4627-B3D9-EAFF66A5B195}" sibTransId="{192EE609-8222-4DA4-94E0-33E4FBDB656A}"/>
    <dgm:cxn modelId="{3367D0FE-390F-4315-99FC-E519016AFC60}" type="presOf" srcId="{E94F35BE-AC5A-4CF0-9631-EB7989D4773C}" destId="{B5DF40AE-4A40-4C4F-B7D7-FDEBC0ACAD52}" srcOrd="0" destOrd="0" presId="urn:microsoft.com/office/officeart/2005/8/layout/lProcess2"/>
    <dgm:cxn modelId="{4DC013C9-1C18-4614-A5A5-0BF4E5E9949E}" type="presParOf" srcId="{4632A33F-2E00-48B6-B9E4-CF9130CC4008}" destId="{99A01142-9A24-40D8-8571-36F23382BE41}" srcOrd="0" destOrd="0" presId="urn:microsoft.com/office/officeart/2005/8/layout/lProcess2"/>
    <dgm:cxn modelId="{31D62B8E-8645-4959-8C6B-99576A57E57C}" type="presParOf" srcId="{99A01142-9A24-40D8-8571-36F23382BE41}" destId="{9317805C-19E5-4CDE-9663-EE6C7FF4772E}" srcOrd="0" destOrd="0" presId="urn:microsoft.com/office/officeart/2005/8/layout/lProcess2"/>
    <dgm:cxn modelId="{578FC17C-2DB1-47C2-AD40-E2E86BA18E16}" type="presParOf" srcId="{99A01142-9A24-40D8-8571-36F23382BE41}" destId="{3C409139-7576-4CC8-93B9-1FE4DF1E3BE4}" srcOrd="1" destOrd="0" presId="urn:microsoft.com/office/officeart/2005/8/layout/lProcess2"/>
    <dgm:cxn modelId="{A6328E0C-33DB-4AFC-A84F-6ADB9D62FCD0}" type="presParOf" srcId="{99A01142-9A24-40D8-8571-36F23382BE41}" destId="{023E314E-E58C-4739-B926-7EE342F2B4B9}" srcOrd="2" destOrd="0" presId="urn:microsoft.com/office/officeart/2005/8/layout/lProcess2"/>
    <dgm:cxn modelId="{8B712997-DBEA-439B-89EE-90343A758254}" type="presParOf" srcId="{023E314E-E58C-4739-B926-7EE342F2B4B9}" destId="{DE41D43F-A8A8-4230-8404-72960BF49D85}" srcOrd="0" destOrd="0" presId="urn:microsoft.com/office/officeart/2005/8/layout/lProcess2"/>
    <dgm:cxn modelId="{AE0F3F27-B28F-4F0E-8FA6-437F546902D6}" type="presParOf" srcId="{DE41D43F-A8A8-4230-8404-72960BF49D85}" destId="{6AE1C84C-E873-4A3C-8E0F-B4BBC5A25DF5}" srcOrd="0" destOrd="0" presId="urn:microsoft.com/office/officeart/2005/8/layout/lProcess2"/>
    <dgm:cxn modelId="{CD244211-5859-4F27-AB28-693A609337EF}" type="presParOf" srcId="{DE41D43F-A8A8-4230-8404-72960BF49D85}" destId="{93CA3E48-B4CA-414A-BA9C-626AB67F9AC2}" srcOrd="1" destOrd="0" presId="urn:microsoft.com/office/officeart/2005/8/layout/lProcess2"/>
    <dgm:cxn modelId="{FA70133A-520F-4B20-84FD-D138BBDD6992}" type="presParOf" srcId="{DE41D43F-A8A8-4230-8404-72960BF49D85}" destId="{8D224E31-CA16-4596-A84B-7312426CC4CD}" srcOrd="2" destOrd="0" presId="urn:microsoft.com/office/officeart/2005/8/layout/lProcess2"/>
    <dgm:cxn modelId="{64390EE3-5823-475B-80CA-CBBF216757EA}" type="presParOf" srcId="{DE41D43F-A8A8-4230-8404-72960BF49D85}" destId="{7E2218C3-1C73-48E5-A9F1-A0E5C8C1AAF5}" srcOrd="3" destOrd="0" presId="urn:microsoft.com/office/officeart/2005/8/layout/lProcess2"/>
    <dgm:cxn modelId="{065C9894-70D6-4181-B81E-BD20D7EA8909}" type="presParOf" srcId="{DE41D43F-A8A8-4230-8404-72960BF49D85}" destId="{0CA124B6-BB67-4E4E-A0BA-23AC7B3703A2}" srcOrd="4" destOrd="0" presId="urn:microsoft.com/office/officeart/2005/8/layout/lProcess2"/>
    <dgm:cxn modelId="{31FEC45C-BC7E-4E9A-AE41-CA73B2AB87BE}" type="presParOf" srcId="{DE41D43F-A8A8-4230-8404-72960BF49D85}" destId="{7B2F09AA-A1F6-4A28-851D-C15D76231CCA}" srcOrd="5" destOrd="0" presId="urn:microsoft.com/office/officeart/2005/8/layout/lProcess2"/>
    <dgm:cxn modelId="{90483519-F92F-4A69-AC05-7D3CE7BE9A33}" type="presParOf" srcId="{DE41D43F-A8A8-4230-8404-72960BF49D85}" destId="{B4AA4E8D-2CC0-4E8B-A6D9-7670EBC3E79C}" srcOrd="6" destOrd="0" presId="urn:microsoft.com/office/officeart/2005/8/layout/lProcess2"/>
    <dgm:cxn modelId="{EA0677D8-EA82-4049-AD4D-A2FA71FBC6D4}" type="presParOf" srcId="{4632A33F-2E00-48B6-B9E4-CF9130CC4008}" destId="{558784B9-FC5D-4CB5-A55B-B8800A2EA759}" srcOrd="1" destOrd="0" presId="urn:microsoft.com/office/officeart/2005/8/layout/lProcess2"/>
    <dgm:cxn modelId="{6BC80F6F-F3DE-42FE-8430-7794A8577997}" type="presParOf" srcId="{4632A33F-2E00-48B6-B9E4-CF9130CC4008}" destId="{DE2A07C1-7A7C-4224-8BFC-481954409913}" srcOrd="2" destOrd="0" presId="urn:microsoft.com/office/officeart/2005/8/layout/lProcess2"/>
    <dgm:cxn modelId="{67C25C21-6BEA-485C-A5CE-E8D1675B9C50}" type="presParOf" srcId="{DE2A07C1-7A7C-4224-8BFC-481954409913}" destId="{9F13E311-D098-4223-8C47-DAF6E6C890B8}" srcOrd="0" destOrd="0" presId="urn:microsoft.com/office/officeart/2005/8/layout/lProcess2"/>
    <dgm:cxn modelId="{40FEFA8C-4DEF-4D9C-82A7-9E7DC48A5476}" type="presParOf" srcId="{DE2A07C1-7A7C-4224-8BFC-481954409913}" destId="{B7A41F16-37FF-4476-985D-B35AFB341A31}" srcOrd="1" destOrd="0" presId="urn:microsoft.com/office/officeart/2005/8/layout/lProcess2"/>
    <dgm:cxn modelId="{7197D032-8A0B-41C7-AD12-7B1940A27012}" type="presParOf" srcId="{DE2A07C1-7A7C-4224-8BFC-481954409913}" destId="{6808BE55-82C0-4B4E-8305-CB13C624D54B}" srcOrd="2" destOrd="0" presId="urn:microsoft.com/office/officeart/2005/8/layout/lProcess2"/>
    <dgm:cxn modelId="{8A5E13B6-02EE-4938-87D7-B79097ADC607}" type="presParOf" srcId="{6808BE55-82C0-4B4E-8305-CB13C624D54B}" destId="{1124D038-071A-44EF-BFCE-4C18E2189FEC}" srcOrd="0" destOrd="0" presId="urn:microsoft.com/office/officeart/2005/8/layout/lProcess2"/>
    <dgm:cxn modelId="{E6C1F37C-1840-424C-91A7-A07CC0570910}" type="presParOf" srcId="{1124D038-071A-44EF-BFCE-4C18E2189FEC}" destId="{9C1B4EB3-36BF-4C2D-912B-0A4A2632432E}" srcOrd="0" destOrd="0" presId="urn:microsoft.com/office/officeart/2005/8/layout/lProcess2"/>
    <dgm:cxn modelId="{B168850A-04C8-4DB0-B3D3-C43AEEECC5C3}" type="presParOf" srcId="{1124D038-071A-44EF-BFCE-4C18E2189FEC}" destId="{97FBB9EE-1A12-4324-9800-21785291C4E7}" srcOrd="1" destOrd="0" presId="urn:microsoft.com/office/officeart/2005/8/layout/lProcess2"/>
    <dgm:cxn modelId="{31A8B393-2C37-49BA-AA7B-EBAD62731EE4}" type="presParOf" srcId="{1124D038-071A-44EF-BFCE-4C18E2189FEC}" destId="{B5DF40AE-4A40-4C4F-B7D7-FDEBC0ACAD52}" srcOrd="2" destOrd="0" presId="urn:microsoft.com/office/officeart/2005/8/layout/lProcess2"/>
    <dgm:cxn modelId="{E8954BB8-556B-4CDF-86CC-26CA8AC4B74C}" type="presParOf" srcId="{1124D038-071A-44EF-BFCE-4C18E2189FEC}" destId="{9D76439F-8782-43B3-9318-D1546E25EEDA}" srcOrd="3" destOrd="0" presId="urn:microsoft.com/office/officeart/2005/8/layout/lProcess2"/>
    <dgm:cxn modelId="{B15114C2-4BDD-4A87-8AAA-15DF7EDEAB6B}" type="presParOf" srcId="{1124D038-071A-44EF-BFCE-4C18E2189FEC}" destId="{C970C5C4-FF1A-4B44-B04D-8399C4A1CF4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5F3AE-CE9C-4C79-BC68-B017A2D263CD}">
      <dsp:nvSpPr>
        <dsp:cNvPr id="0" name=""/>
        <dsp:cNvSpPr/>
      </dsp:nvSpPr>
      <dsp:spPr>
        <a:xfrm>
          <a:off x="1274" y="0"/>
          <a:ext cx="1983590" cy="4104920"/>
        </a:xfrm>
        <a:prstGeom prst="roundRect">
          <a:avLst>
            <a:gd name="adj" fmla="val 10000"/>
          </a:avLst>
        </a:prstGeom>
        <a:solidFill>
          <a:srgbClr val="E3ECF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800" b="1" kern="1200">
              <a:solidFill>
                <a:schemeClr val="bg1"/>
              </a:solidFill>
            </a:rPr>
            <a:t>R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bg1"/>
              </a:solidFill>
            </a:rPr>
            <a:t>Roberto-Vasile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>
              <a:solidFill>
                <a:schemeClr val="bg1"/>
              </a:solidFill>
            </a:rPr>
            <a:t>HAVRIL</a:t>
          </a:r>
        </a:p>
      </dsp:txBody>
      <dsp:txXfrm>
        <a:off x="1274" y="1641968"/>
        <a:ext cx="1983590" cy="1641968"/>
      </dsp:txXfrm>
    </dsp:sp>
    <dsp:sp modelId="{D52DD41E-F03E-4B57-A759-64CB6A8E41E1}">
      <dsp:nvSpPr>
        <dsp:cNvPr id="0" name=""/>
        <dsp:cNvSpPr/>
      </dsp:nvSpPr>
      <dsp:spPr>
        <a:xfrm>
          <a:off x="309600" y="246295"/>
          <a:ext cx="1366938" cy="136693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1290B-51E8-4F2A-BA5A-7F89C412C85A}">
      <dsp:nvSpPr>
        <dsp:cNvPr id="0" name=""/>
        <dsp:cNvSpPr/>
      </dsp:nvSpPr>
      <dsp:spPr>
        <a:xfrm>
          <a:off x="2044372" y="0"/>
          <a:ext cx="1983590" cy="4104920"/>
        </a:xfrm>
        <a:prstGeom prst="roundRect">
          <a:avLst>
            <a:gd name="adj" fmla="val 10000"/>
          </a:avLst>
        </a:prstGeom>
        <a:solidFill>
          <a:srgbClr val="E3ECF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800" b="1" kern="1200">
              <a:solidFill>
                <a:schemeClr val="bg1"/>
              </a:solidFill>
            </a:rPr>
            <a:t>S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>
              <a:solidFill>
                <a:schemeClr val="bg1"/>
              </a:solidFill>
            </a:rPr>
            <a:t>Sascha </a:t>
          </a:r>
          <a:r>
            <a:rPr lang="de-AT" sz="1800" kern="1200" err="1">
              <a:solidFill>
                <a:schemeClr val="bg1"/>
              </a:solidFill>
            </a:rPr>
            <a:t>STEINKRAUß</a:t>
          </a:r>
          <a:endParaRPr lang="de-AT" sz="1800" kern="1200">
            <a:solidFill>
              <a:schemeClr val="bg1"/>
            </a:solidFill>
          </a:endParaRPr>
        </a:p>
      </dsp:txBody>
      <dsp:txXfrm>
        <a:off x="2044372" y="1641968"/>
        <a:ext cx="1983590" cy="1641968"/>
      </dsp:txXfrm>
    </dsp:sp>
    <dsp:sp modelId="{B58911CC-95D0-4FD6-BA61-0D8963352533}">
      <dsp:nvSpPr>
        <dsp:cNvPr id="0" name=""/>
        <dsp:cNvSpPr/>
      </dsp:nvSpPr>
      <dsp:spPr>
        <a:xfrm rot="21343158">
          <a:off x="2352698" y="246295"/>
          <a:ext cx="1366938" cy="1366938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75EDD-AA32-467D-BBED-47B8A27A207A}">
      <dsp:nvSpPr>
        <dsp:cNvPr id="0" name=""/>
        <dsp:cNvSpPr/>
      </dsp:nvSpPr>
      <dsp:spPr>
        <a:xfrm>
          <a:off x="4087470" y="0"/>
          <a:ext cx="1983590" cy="4104920"/>
        </a:xfrm>
        <a:prstGeom prst="roundRect">
          <a:avLst>
            <a:gd name="adj" fmla="val 10000"/>
          </a:avLst>
        </a:prstGeom>
        <a:solidFill>
          <a:srgbClr val="E3ECF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800" b="1" kern="1200">
              <a:solidFill>
                <a:schemeClr val="bg1"/>
              </a:solidFill>
            </a:rPr>
            <a:t>T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>
              <a:solidFill>
                <a:schemeClr val="bg1"/>
              </a:solidFill>
            </a:rPr>
            <a:t>Tobias KNABE</a:t>
          </a:r>
        </a:p>
      </dsp:txBody>
      <dsp:txXfrm>
        <a:off x="4087470" y="1641968"/>
        <a:ext cx="1983590" cy="1641968"/>
      </dsp:txXfrm>
    </dsp:sp>
    <dsp:sp modelId="{E76D97E7-715A-4C7D-9A99-D35B1D7503FC}">
      <dsp:nvSpPr>
        <dsp:cNvPr id="0" name=""/>
        <dsp:cNvSpPr/>
      </dsp:nvSpPr>
      <dsp:spPr>
        <a:xfrm>
          <a:off x="4395796" y="246295"/>
          <a:ext cx="1366938" cy="1366938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F7EE8-F645-4742-94BD-8462B3138494}">
      <dsp:nvSpPr>
        <dsp:cNvPr id="0" name=""/>
        <dsp:cNvSpPr/>
      </dsp:nvSpPr>
      <dsp:spPr>
        <a:xfrm>
          <a:off x="242893" y="3283935"/>
          <a:ext cx="5586549" cy="615738"/>
        </a:xfrm>
        <a:prstGeom prst="leftRightArrow">
          <a:avLst/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5F3AE-CE9C-4C79-BC68-B017A2D263CD}">
      <dsp:nvSpPr>
        <dsp:cNvPr id="0" name=""/>
        <dsp:cNvSpPr/>
      </dsp:nvSpPr>
      <dsp:spPr>
        <a:xfrm>
          <a:off x="988426" y="0"/>
          <a:ext cx="1983586" cy="4104920"/>
        </a:xfrm>
        <a:prstGeom prst="roundRect">
          <a:avLst>
            <a:gd name="adj" fmla="val 10000"/>
          </a:avLst>
        </a:prstGeom>
        <a:solidFill>
          <a:srgbClr val="E3ECF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800" b="1" kern="1200">
              <a:solidFill>
                <a:schemeClr val="bg1"/>
              </a:solidFill>
            </a:rPr>
            <a:t>R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bg1"/>
              </a:solidFill>
            </a:rPr>
            <a:t>Roberto-Vasile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>
              <a:solidFill>
                <a:schemeClr val="bg1"/>
              </a:solidFill>
            </a:rPr>
            <a:t>HAVRIL</a:t>
          </a:r>
        </a:p>
      </dsp:txBody>
      <dsp:txXfrm>
        <a:off x="988426" y="1641968"/>
        <a:ext cx="1983586" cy="1641968"/>
      </dsp:txXfrm>
    </dsp:sp>
    <dsp:sp modelId="{D52DD41E-F03E-4B57-A759-64CB6A8E41E1}">
      <dsp:nvSpPr>
        <dsp:cNvPr id="0" name=""/>
        <dsp:cNvSpPr/>
      </dsp:nvSpPr>
      <dsp:spPr>
        <a:xfrm>
          <a:off x="1296750" y="246295"/>
          <a:ext cx="1366938" cy="136693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F7EE8-F645-4742-94BD-8462B3138494}">
      <dsp:nvSpPr>
        <dsp:cNvPr id="0" name=""/>
        <dsp:cNvSpPr/>
      </dsp:nvSpPr>
      <dsp:spPr>
        <a:xfrm>
          <a:off x="1080122" y="3283935"/>
          <a:ext cx="1800195" cy="615738"/>
        </a:xfrm>
        <a:prstGeom prst="leftRightArrow">
          <a:avLst/>
        </a:prstGeom>
        <a:solidFill>
          <a:srgbClr val="004B82"/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5F3AE-CE9C-4C79-BC68-B017A2D263CD}">
      <dsp:nvSpPr>
        <dsp:cNvPr id="0" name=""/>
        <dsp:cNvSpPr/>
      </dsp:nvSpPr>
      <dsp:spPr>
        <a:xfrm>
          <a:off x="988426" y="0"/>
          <a:ext cx="1983586" cy="4104920"/>
        </a:xfrm>
        <a:prstGeom prst="roundRect">
          <a:avLst>
            <a:gd name="adj" fmla="val 10000"/>
          </a:avLst>
        </a:prstGeom>
        <a:solidFill>
          <a:srgbClr val="E3ECF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800" b="1" kern="1200">
              <a:solidFill>
                <a:schemeClr val="bg1"/>
              </a:solidFill>
            </a:rPr>
            <a:t>S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>
              <a:solidFill>
                <a:schemeClr val="bg1"/>
              </a:solidFill>
            </a:rPr>
            <a:t>Sascha </a:t>
          </a:r>
          <a:r>
            <a:rPr lang="de-AT" sz="1800" kern="1200" err="1">
              <a:solidFill>
                <a:schemeClr val="bg1"/>
              </a:solidFill>
            </a:rPr>
            <a:t>STEINKRAUß</a:t>
          </a:r>
          <a:endParaRPr lang="de-AT" sz="1800" kern="1200">
            <a:solidFill>
              <a:schemeClr val="bg1"/>
            </a:solidFill>
          </a:endParaRPr>
        </a:p>
      </dsp:txBody>
      <dsp:txXfrm>
        <a:off x="988426" y="1641968"/>
        <a:ext cx="1983586" cy="1641968"/>
      </dsp:txXfrm>
    </dsp:sp>
    <dsp:sp modelId="{D52DD41E-F03E-4B57-A759-64CB6A8E41E1}">
      <dsp:nvSpPr>
        <dsp:cNvPr id="0" name=""/>
        <dsp:cNvSpPr/>
      </dsp:nvSpPr>
      <dsp:spPr>
        <a:xfrm rot="21252618">
          <a:off x="1296750" y="246295"/>
          <a:ext cx="1366938" cy="136693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F7EE8-F645-4742-94BD-8462B3138494}">
      <dsp:nvSpPr>
        <dsp:cNvPr id="0" name=""/>
        <dsp:cNvSpPr/>
      </dsp:nvSpPr>
      <dsp:spPr>
        <a:xfrm>
          <a:off x="1080122" y="3283935"/>
          <a:ext cx="1800195" cy="615738"/>
        </a:xfrm>
        <a:prstGeom prst="leftRightArrow">
          <a:avLst/>
        </a:prstGeom>
        <a:solidFill>
          <a:srgbClr val="004B82"/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5F3AE-CE9C-4C79-BC68-B017A2D263CD}">
      <dsp:nvSpPr>
        <dsp:cNvPr id="0" name=""/>
        <dsp:cNvSpPr/>
      </dsp:nvSpPr>
      <dsp:spPr>
        <a:xfrm>
          <a:off x="1008110" y="0"/>
          <a:ext cx="1983586" cy="4104920"/>
        </a:xfrm>
        <a:prstGeom prst="roundRect">
          <a:avLst>
            <a:gd name="adj" fmla="val 10000"/>
          </a:avLst>
        </a:prstGeom>
        <a:solidFill>
          <a:srgbClr val="E3ECF6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800" b="1" kern="1200">
              <a:solidFill>
                <a:schemeClr val="bg1"/>
              </a:solidFill>
            </a:rPr>
            <a:t>T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bg1"/>
              </a:solidFill>
            </a:rPr>
            <a:t>Tobias KNABE</a:t>
          </a:r>
          <a:endParaRPr lang="de-AT" sz="1800" kern="1200">
            <a:solidFill>
              <a:schemeClr val="bg1"/>
            </a:solidFill>
          </a:endParaRPr>
        </a:p>
      </dsp:txBody>
      <dsp:txXfrm>
        <a:off x="1008110" y="1641968"/>
        <a:ext cx="1983586" cy="1641968"/>
      </dsp:txXfrm>
    </dsp:sp>
    <dsp:sp modelId="{D52DD41E-F03E-4B57-A759-64CB6A8E41E1}">
      <dsp:nvSpPr>
        <dsp:cNvPr id="0" name=""/>
        <dsp:cNvSpPr/>
      </dsp:nvSpPr>
      <dsp:spPr>
        <a:xfrm>
          <a:off x="1296750" y="246295"/>
          <a:ext cx="1366938" cy="136693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F7EE8-F645-4742-94BD-8462B3138494}">
      <dsp:nvSpPr>
        <dsp:cNvPr id="0" name=""/>
        <dsp:cNvSpPr/>
      </dsp:nvSpPr>
      <dsp:spPr>
        <a:xfrm>
          <a:off x="1080122" y="3283935"/>
          <a:ext cx="1800195" cy="615738"/>
        </a:xfrm>
        <a:prstGeom prst="leftRightArrow">
          <a:avLst/>
        </a:prstGeom>
        <a:solidFill>
          <a:srgbClr val="004B82"/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7805C-19E5-4CDE-9663-EE6C7FF4772E}">
      <dsp:nvSpPr>
        <dsp:cNvPr id="0" name=""/>
        <dsp:cNvSpPr/>
      </dsp:nvSpPr>
      <dsp:spPr>
        <a:xfrm>
          <a:off x="2811" y="0"/>
          <a:ext cx="2704447" cy="3343920"/>
        </a:xfrm>
        <a:prstGeom prst="roundRect">
          <a:avLst>
            <a:gd name="adj" fmla="val 10000"/>
          </a:avLst>
        </a:prstGeom>
        <a:solidFill>
          <a:srgbClr val="E3ECF6"/>
        </a:solidFill>
        <a:ln w="38100">
          <a:solidFill>
            <a:srgbClr val="FFFF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100" kern="1200" err="1"/>
            <a:t>Failsafe</a:t>
          </a:r>
          <a:endParaRPr lang="de-AT" sz="4100" kern="1200"/>
        </a:p>
      </dsp:txBody>
      <dsp:txXfrm>
        <a:off x="2811" y="0"/>
        <a:ext cx="2704447" cy="1003176"/>
      </dsp:txXfrm>
    </dsp:sp>
    <dsp:sp modelId="{6AE1C84C-E873-4A3C-8E0F-B4BBC5A25DF5}">
      <dsp:nvSpPr>
        <dsp:cNvPr id="0" name=""/>
        <dsp:cNvSpPr/>
      </dsp:nvSpPr>
      <dsp:spPr>
        <a:xfrm>
          <a:off x="273256" y="1003257"/>
          <a:ext cx="2163557" cy="487137"/>
        </a:xfrm>
        <a:prstGeom prst="roundRect">
          <a:avLst>
            <a:gd name="adj" fmla="val 10000"/>
          </a:avLst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/>
            <a:t>Schutzzaun / Abdeckungen</a:t>
          </a:r>
        </a:p>
      </dsp:txBody>
      <dsp:txXfrm>
        <a:off x="287524" y="1017525"/>
        <a:ext cx="2135021" cy="458601"/>
      </dsp:txXfrm>
    </dsp:sp>
    <dsp:sp modelId="{8D224E31-CA16-4596-A84B-7312426CC4CD}">
      <dsp:nvSpPr>
        <dsp:cNvPr id="0" name=""/>
        <dsp:cNvSpPr/>
      </dsp:nvSpPr>
      <dsp:spPr>
        <a:xfrm>
          <a:off x="273256" y="1565339"/>
          <a:ext cx="2163557" cy="487137"/>
        </a:xfrm>
        <a:prstGeom prst="roundRect">
          <a:avLst>
            <a:gd name="adj" fmla="val 10000"/>
          </a:avLst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/>
            <a:t>Schutztür, überwacht</a:t>
          </a:r>
        </a:p>
      </dsp:txBody>
      <dsp:txXfrm>
        <a:off x="287524" y="1579607"/>
        <a:ext cx="2135021" cy="458601"/>
      </dsp:txXfrm>
    </dsp:sp>
    <dsp:sp modelId="{0CA124B6-BB67-4E4E-A0BA-23AC7B3703A2}">
      <dsp:nvSpPr>
        <dsp:cNvPr id="0" name=""/>
        <dsp:cNvSpPr/>
      </dsp:nvSpPr>
      <dsp:spPr>
        <a:xfrm>
          <a:off x="273256" y="2127422"/>
          <a:ext cx="2163557" cy="487137"/>
        </a:xfrm>
        <a:prstGeom prst="roundRect">
          <a:avLst>
            <a:gd name="adj" fmla="val 10000"/>
          </a:avLst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/>
            <a:t>Not-Halt-Taster</a:t>
          </a:r>
        </a:p>
      </dsp:txBody>
      <dsp:txXfrm>
        <a:off x="287524" y="2141690"/>
        <a:ext cx="2135021" cy="458601"/>
      </dsp:txXfrm>
    </dsp:sp>
    <dsp:sp modelId="{B4AA4E8D-2CC0-4E8B-A6D9-7670EBC3E79C}">
      <dsp:nvSpPr>
        <dsp:cNvPr id="0" name=""/>
        <dsp:cNvSpPr/>
      </dsp:nvSpPr>
      <dsp:spPr>
        <a:xfrm>
          <a:off x="273256" y="2689504"/>
          <a:ext cx="2163557" cy="487137"/>
        </a:xfrm>
        <a:prstGeom prst="roundRect">
          <a:avLst>
            <a:gd name="adj" fmla="val 10000"/>
          </a:avLst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/>
            <a:t>Quittierung</a:t>
          </a:r>
        </a:p>
      </dsp:txBody>
      <dsp:txXfrm>
        <a:off x="287524" y="2703772"/>
        <a:ext cx="2135021" cy="458601"/>
      </dsp:txXfrm>
    </dsp:sp>
    <dsp:sp modelId="{9F13E311-D098-4223-8C47-DAF6E6C890B8}">
      <dsp:nvSpPr>
        <dsp:cNvPr id="0" name=""/>
        <dsp:cNvSpPr/>
      </dsp:nvSpPr>
      <dsp:spPr>
        <a:xfrm>
          <a:off x="2912903" y="0"/>
          <a:ext cx="2704447" cy="3343920"/>
        </a:xfrm>
        <a:prstGeom prst="roundRect">
          <a:avLst>
            <a:gd name="adj" fmla="val 10000"/>
          </a:avLst>
        </a:prstGeom>
        <a:solidFill>
          <a:srgbClr val="E3ECF6"/>
        </a:solidFill>
        <a:ln w="38100">
          <a:solidFill>
            <a:schemeClr val="tx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4100" kern="1200"/>
            <a:t>Standard</a:t>
          </a:r>
        </a:p>
      </dsp:txBody>
      <dsp:txXfrm>
        <a:off x="2912903" y="0"/>
        <a:ext cx="2704447" cy="1003176"/>
      </dsp:txXfrm>
    </dsp:sp>
    <dsp:sp modelId="{9C1B4EB3-36BF-4C2D-912B-0A4A2632432E}">
      <dsp:nvSpPr>
        <dsp:cNvPr id="0" name=""/>
        <dsp:cNvSpPr/>
      </dsp:nvSpPr>
      <dsp:spPr>
        <a:xfrm>
          <a:off x="3180537" y="1003461"/>
          <a:ext cx="2163557" cy="656946"/>
        </a:xfrm>
        <a:prstGeom prst="roundRect">
          <a:avLst>
            <a:gd name="adj" fmla="val 10000"/>
          </a:avLst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/>
            <a:t>Schütze schalten ohne Maschinenfunktion</a:t>
          </a:r>
        </a:p>
      </dsp:txBody>
      <dsp:txXfrm>
        <a:off x="3199778" y="1022702"/>
        <a:ext cx="2125075" cy="618464"/>
      </dsp:txXfrm>
    </dsp:sp>
    <dsp:sp modelId="{B5DF40AE-4A40-4C4F-B7D7-FDEBC0ACAD52}">
      <dsp:nvSpPr>
        <dsp:cNvPr id="0" name=""/>
        <dsp:cNvSpPr/>
      </dsp:nvSpPr>
      <dsp:spPr>
        <a:xfrm>
          <a:off x="3180537" y="1761476"/>
          <a:ext cx="2163557" cy="656946"/>
        </a:xfrm>
        <a:prstGeom prst="roundRect">
          <a:avLst>
            <a:gd name="adj" fmla="val 10000"/>
          </a:avLst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/>
            <a:t>Start</a:t>
          </a:r>
        </a:p>
      </dsp:txBody>
      <dsp:txXfrm>
        <a:off x="3199778" y="1780717"/>
        <a:ext cx="2125075" cy="618464"/>
      </dsp:txXfrm>
    </dsp:sp>
    <dsp:sp modelId="{C970C5C4-FF1A-4B44-B04D-8399C4A1CF46}">
      <dsp:nvSpPr>
        <dsp:cNvPr id="0" name=""/>
        <dsp:cNvSpPr/>
      </dsp:nvSpPr>
      <dsp:spPr>
        <a:xfrm>
          <a:off x="3180537" y="2519491"/>
          <a:ext cx="2163557" cy="656946"/>
        </a:xfrm>
        <a:prstGeom prst="roundRect">
          <a:avLst>
            <a:gd name="adj" fmla="val 10000"/>
          </a:avLst>
        </a:prstGeom>
        <a:solidFill>
          <a:srgbClr val="004B8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/>
            <a:t>Stop</a:t>
          </a:r>
          <a:endParaRPr lang="de-AT" sz="1400" kern="1200"/>
        </a:p>
      </dsp:txBody>
      <dsp:txXfrm>
        <a:off x="3199778" y="2538732"/>
        <a:ext cx="2125075" cy="618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2427-36C8-2648-9941-8F5A188E07EB}" type="datetimeFigureOut">
              <a:rPr lang="de-DE" smtClean="0"/>
              <a:t>04.02.2022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DDBC-BD1B-C741-9563-069C7D13C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32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A1067-EA05-B544-90FD-34C83A5AF777}" type="datetimeFigureOut">
              <a:rPr lang="de-DE" smtClean="0"/>
              <a:t>04.02.2022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1588E-C4DE-9840-BFC9-D0B3EAEFE7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8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744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80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46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2381"/>
            <a:ext cx="9144000" cy="3902869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086861"/>
            <a:ext cx="7929000" cy="2228288"/>
          </a:xfrm>
        </p:spPr>
        <p:txBody>
          <a:bodyPr/>
          <a:lstStyle>
            <a:lvl1pPr>
              <a:defRPr sz="405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3960635"/>
            <a:ext cx="7929000" cy="326231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11611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3600450"/>
            <a:ext cx="792106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360045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4025504"/>
            <a:ext cx="7921064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61423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811092"/>
            <a:ext cx="4749312" cy="242939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928877"/>
            <a:ext cx="4420380" cy="1984434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3332760"/>
            <a:ext cx="4418727" cy="53493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811092"/>
            <a:ext cx="2857501" cy="3056599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20291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1714939"/>
            <a:ext cx="3671336" cy="187797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1826968"/>
            <a:ext cx="3286891" cy="1505842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1714500"/>
            <a:ext cx="3660225" cy="172164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598864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07661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334567"/>
            <a:ext cx="3391762" cy="406122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439628"/>
            <a:ext cx="1871093" cy="385109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334567"/>
            <a:ext cx="4958655" cy="4061222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25986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7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-12700" y="1"/>
            <a:ext cx="9156700" cy="48863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de-DE"/>
          </a:p>
        </p:txBody>
      </p:sp>
      <p:sp>
        <p:nvSpPr>
          <p:cNvPr id="17" name="Textplatzhalter 3"/>
          <p:cNvSpPr>
            <a:spLocks noGrp="1"/>
          </p:cNvSpPr>
          <p:nvPr>
            <p:ph type="body" sz="half" idx="12"/>
          </p:nvPr>
        </p:nvSpPr>
        <p:spPr>
          <a:xfrm>
            <a:off x="523576" y="346185"/>
            <a:ext cx="3368803" cy="10020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spc="0" baseline="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854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Bild 11" descr="Campus02-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2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335391"/>
            <a:ext cx="7928999" cy="72783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1666716"/>
            <a:ext cx="7915931" cy="27273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064945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6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01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ohne Tex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9144000" cy="3902869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213547"/>
            <a:ext cx="7921064" cy="11016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3960901"/>
            <a:ext cx="7921064" cy="325466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64146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1666716"/>
            <a:ext cx="3889405" cy="272907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1666715"/>
            <a:ext cx="3895937" cy="272907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83703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1631156"/>
            <a:ext cx="3892393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063354"/>
            <a:ext cx="3892392" cy="233243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1631156"/>
            <a:ext cx="3895937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063354"/>
            <a:ext cx="3895937" cy="233243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17470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163949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71863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334566"/>
            <a:ext cx="2660650" cy="13609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334566"/>
            <a:ext cx="2660650" cy="121379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334567"/>
            <a:ext cx="4689475" cy="40612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1695554"/>
            <a:ext cx="2660650" cy="270023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06805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545642"/>
            <a:ext cx="3639741" cy="121287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51435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1758513"/>
            <a:ext cx="3639741" cy="2637274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4531022"/>
            <a:ext cx="732659" cy="273844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4531022"/>
            <a:ext cx="2471560" cy="273844"/>
          </a:xfrm>
        </p:spPr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4436917"/>
            <a:ext cx="796616" cy="367949"/>
          </a:xfrm>
        </p:spPr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75379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335391"/>
            <a:ext cx="7928999" cy="72783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1638301"/>
            <a:ext cx="7922464" cy="275579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4531022"/>
            <a:ext cx="648324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4531022"/>
            <a:ext cx="100778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2/4/2022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4436917"/>
            <a:ext cx="796616" cy="36794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899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6" r:id="rId15"/>
    <p:sldLayoutId id="2147483751" r:id="rId16"/>
    <p:sldLayoutId id="2147483708" r:id="rId17"/>
    <p:sldLayoutId id="2147483715" r:id="rId18"/>
    <p:sldLayoutId id="2147483716" r:id="rId19"/>
    <p:sldLayoutId id="2147483725" r:id="rId20"/>
    <p:sldLayoutId id="2147483724" r:id="rId21"/>
    <p:sldLayoutId id="2147483727" r:id="rId22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Projektbeschreibung –</a:t>
            </a:r>
            <a:r>
              <a:rPr lang="de-DE" sz="2000" b="0"/>
              <a:t> </a:t>
            </a:r>
            <a:r>
              <a:rPr lang="de-DE" sz="2000"/>
              <a:t>das TEAM</a:t>
            </a:r>
            <a:r>
              <a:rPr lang="de-DE" sz="2000" b="0"/>
              <a:t>:</a:t>
            </a:r>
            <a:endParaRPr lang="de-AT" sz="2000" b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97C3B3-F91C-44EF-A755-C37CA53B8A0F}"/>
              </a:ext>
            </a:extLst>
          </p:cNvPr>
          <p:cNvSpPr txBox="1"/>
          <p:nvPr/>
        </p:nvSpPr>
        <p:spPr>
          <a:xfrm>
            <a:off x="-108520" y="2355726"/>
            <a:ext cx="9144000" cy="117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5400" b="1"/>
              <a:t>RST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20E61ECD-40A9-432B-A5FE-8A9EA92C4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76382"/>
              </p:ext>
            </p:extLst>
          </p:nvPr>
        </p:nvGraphicFramePr>
        <p:xfrm>
          <a:off x="1475656" y="843558"/>
          <a:ext cx="6072336" cy="410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37AC692-0DA1-49CF-BBC5-8A24139B6788}"/>
              </a:ext>
            </a:extLst>
          </p:cNvPr>
          <p:cNvGrpSpPr/>
          <p:nvPr/>
        </p:nvGrpSpPr>
        <p:grpSpPr>
          <a:xfrm>
            <a:off x="1929217" y="4083918"/>
            <a:ext cx="5064777" cy="675492"/>
            <a:chOff x="360000" y="1923678"/>
            <a:chExt cx="8363272" cy="125015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F3BE217-D0BA-475B-BBAC-20EAB74A5CE8}"/>
                </a:ext>
              </a:extLst>
            </p:cNvPr>
            <p:cNvSpPr txBox="1"/>
            <p:nvPr/>
          </p:nvSpPr>
          <p:spPr>
            <a:xfrm>
              <a:off x="360000" y="1923678"/>
              <a:ext cx="8363272" cy="1063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de-DE" sz="2400" b="1"/>
                <a:t>RST </a:t>
              </a:r>
              <a:r>
                <a:rPr lang="de-DE" sz="2400" b="1" err="1"/>
                <a:t>Safety</a:t>
              </a:r>
              <a:r>
                <a:rPr lang="de-DE" sz="2400" b="1"/>
                <a:t> </a:t>
              </a:r>
              <a:r>
                <a:rPr lang="de-DE" sz="2400" b="1" err="1"/>
                <a:t>Machine</a:t>
              </a:r>
              <a:endParaRPr lang="de-DE" sz="2400" b="1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B96D85F-EFD5-47A3-AB72-EEB343A573F5}"/>
                </a:ext>
              </a:extLst>
            </p:cNvPr>
            <p:cNvGrpSpPr/>
            <p:nvPr/>
          </p:nvGrpSpPr>
          <p:grpSpPr>
            <a:xfrm>
              <a:off x="1115616" y="2067694"/>
              <a:ext cx="6912768" cy="1106135"/>
              <a:chOff x="1115616" y="2257703"/>
              <a:chExt cx="6912768" cy="1106135"/>
            </a:xfrm>
          </p:grpSpPr>
          <p:sp>
            <p:nvSpPr>
              <p:cNvPr id="11" name="Rechteck: abgerundete Ecken 10">
                <a:extLst>
                  <a:ext uri="{FF2B5EF4-FFF2-40B4-BE49-F238E27FC236}">
                    <a16:creationId xmlns:a16="http://schemas.microsoft.com/office/drawing/2014/main" id="{76BC1407-2216-4580-A437-3282D59C1E0C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152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4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DFE2BCC7-1234-4B47-A5F2-0ADD0E24D474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4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237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Mechanik</a:t>
            </a:r>
            <a:endParaRPr lang="de-AT" sz="2000" b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5040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/>
              <a:t>Montage Maschinengehäuse 			</a:t>
            </a:r>
            <a:endParaRPr lang="de-DE" sz="2000"/>
          </a:p>
        </p:txBody>
      </p:sp>
      <p:pic>
        <p:nvPicPr>
          <p:cNvPr id="6" name="Grafik 5" descr="Ein Bild, das Text, drinnen, Tisch, Kasten enthält.&#10;&#10;Automatisch generierte Beschreibung">
            <a:extLst>
              <a:ext uri="{FF2B5EF4-FFF2-40B4-BE49-F238E27FC236}">
                <a16:creationId xmlns:a16="http://schemas.microsoft.com/office/drawing/2014/main" id="{6AFE3D6E-BA0B-45ED-8EFE-9C3DC55BD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490" y="1636396"/>
            <a:ext cx="4248472" cy="3186355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8B6411-D309-4788-BF29-F00A7EF358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35646"/>
            <a:ext cx="4248473" cy="31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8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Elektrik</a:t>
            </a:r>
            <a:endParaRPr lang="de-AT" sz="2000"/>
          </a:p>
        </p:txBody>
      </p:sp>
      <p:pic>
        <p:nvPicPr>
          <p:cNvPr id="8" name="Grafik 7" descr="Ein Bild, das Boden, Tasche, Elemente enthält.&#10;&#10;Automatisch generierte Beschreibung">
            <a:extLst>
              <a:ext uri="{FF2B5EF4-FFF2-40B4-BE49-F238E27FC236}">
                <a16:creationId xmlns:a16="http://schemas.microsoft.com/office/drawing/2014/main" id="{E0CB23CF-35B2-4900-BE3D-4CAB01715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183" y="1750257"/>
            <a:ext cx="3812516" cy="285938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7B2E50E-8D53-4C02-80DD-C900B9064B43}"/>
              </a:ext>
            </a:extLst>
          </p:cNvPr>
          <p:cNvSpPr txBox="1"/>
          <p:nvPr/>
        </p:nvSpPr>
        <p:spPr>
          <a:xfrm>
            <a:off x="467544" y="4227694"/>
            <a:ext cx="2077813" cy="36933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AT"/>
              <a:t>Schutztürschalter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960DEB-D716-4BA1-A332-704F18C203E9}"/>
              </a:ext>
            </a:extLst>
          </p:cNvPr>
          <p:cNvSpPr txBox="1"/>
          <p:nvPr/>
        </p:nvSpPr>
        <p:spPr>
          <a:xfrm>
            <a:off x="2123728" y="1203598"/>
            <a:ext cx="1402948" cy="369332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AT">
                <a:solidFill>
                  <a:schemeClr val="bg1"/>
                </a:solidFill>
              </a:rPr>
              <a:t>Start-Taster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88CD6A-FA59-4391-92AB-2CBE0DF7C92B}"/>
              </a:ext>
            </a:extLst>
          </p:cNvPr>
          <p:cNvSpPr txBox="1"/>
          <p:nvPr/>
        </p:nvSpPr>
        <p:spPr>
          <a:xfrm>
            <a:off x="3603287" y="1203598"/>
            <a:ext cx="156324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AT"/>
              <a:t>Stopp-Taster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30DE04-1E92-4170-A5EF-3A8053BEC241}"/>
              </a:ext>
            </a:extLst>
          </p:cNvPr>
          <p:cNvSpPr txBox="1"/>
          <p:nvPr/>
        </p:nvSpPr>
        <p:spPr>
          <a:xfrm>
            <a:off x="5243146" y="1203598"/>
            <a:ext cx="1715534" cy="369332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AT"/>
              <a:t>Quittier-Taster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6CB1D1-3165-4F49-97AC-D434F3B8D428}"/>
              </a:ext>
            </a:extLst>
          </p:cNvPr>
          <p:cNvSpPr txBox="1"/>
          <p:nvPr/>
        </p:nvSpPr>
        <p:spPr>
          <a:xfrm>
            <a:off x="6601525" y="4227694"/>
            <a:ext cx="1800493" cy="369332"/>
          </a:xfrm>
          <a:prstGeom prst="rect">
            <a:avLst/>
          </a:prstGeom>
          <a:noFill/>
          <a:ln w="25400">
            <a:solidFill>
              <a:schemeClr val="tx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AT"/>
              <a:t>Stepper-Motor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248B5BC-EF05-4F27-AAD4-BCBB52CC7B2D}"/>
              </a:ext>
            </a:extLst>
          </p:cNvPr>
          <p:cNvCxnSpPr>
            <a:stCxn id="2" idx="3"/>
          </p:cNvCxnSpPr>
          <p:nvPr/>
        </p:nvCxnSpPr>
        <p:spPr>
          <a:xfrm flipV="1">
            <a:off x="2545357" y="4011910"/>
            <a:ext cx="802507" cy="40045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F617CAC-67E8-4A12-90ED-7C41D392F1FE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825202" y="1572930"/>
            <a:ext cx="1304554" cy="1106384"/>
          </a:xfrm>
          <a:prstGeom prst="straightConnector1">
            <a:avLst/>
          </a:prstGeom>
          <a:ln w="254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94CF223-0535-48BE-8861-EA97938F240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4384911" y="1572930"/>
            <a:ext cx="331105" cy="998820"/>
          </a:xfrm>
          <a:prstGeom prst="straightConnector1">
            <a:avLst/>
          </a:prstGeom>
          <a:ln w="254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B998FB4-AA20-4D59-95E7-4EC04FD5CEE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398884" y="1572930"/>
            <a:ext cx="702029" cy="1258784"/>
          </a:xfrm>
          <a:prstGeom prst="straightConnector1">
            <a:avLst/>
          </a:prstGeom>
          <a:ln w="254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C2C1DF7-5890-4C33-9537-F52FD21BC420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5076056" y="4299941"/>
            <a:ext cx="1525469" cy="112419"/>
          </a:xfrm>
          <a:prstGeom prst="straightConnector1">
            <a:avLst/>
          </a:prstGeom>
          <a:ln w="254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26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Steuerung</a:t>
            </a:r>
            <a:endParaRPr lang="de-AT" sz="200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5040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1400"/>
              <a:t>Erster Test: Not-Halt-Funktion </a:t>
            </a:r>
            <a:r>
              <a:rPr lang="de-AT" sz="1400">
                <a:sym typeface="Wingdings" panose="05000000000000000000" pitchFamily="2" charset="2"/>
              </a:rPr>
              <a:t></a:t>
            </a:r>
            <a:r>
              <a:rPr lang="de-AT" sz="1400"/>
              <a:t> Auslösen der Schütze</a:t>
            </a:r>
            <a:r>
              <a:rPr lang="de-AT" sz="2000"/>
              <a:t>	</a:t>
            </a:r>
            <a:endParaRPr lang="de-DE" sz="2000"/>
          </a:p>
        </p:txBody>
      </p:sp>
      <p:pic>
        <p:nvPicPr>
          <p:cNvPr id="3" name="Grafik 2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E695B06C-D7E5-4674-B3F8-C4A02410D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75606"/>
            <a:ext cx="4752528" cy="3564396"/>
          </a:xfrm>
          <a:prstGeom prst="rect">
            <a:avLst/>
          </a:prstGeom>
        </p:spPr>
      </p:pic>
      <p:pic>
        <p:nvPicPr>
          <p:cNvPr id="6" name="Grafik 5" descr="Ein Bild, das Text, Elektronik, Adapter enthält.&#10;&#10;Automatisch generierte Beschreibung">
            <a:extLst>
              <a:ext uri="{FF2B5EF4-FFF2-40B4-BE49-F238E27FC236}">
                <a16:creationId xmlns:a16="http://schemas.microsoft.com/office/drawing/2014/main" id="{A246B64B-2CA2-4EE0-8E34-FAD245C1F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42" y="789551"/>
            <a:ext cx="2664295" cy="1998221"/>
          </a:xfrm>
          <a:prstGeom prst="rect">
            <a:avLst/>
          </a:prstGeom>
        </p:spPr>
      </p:pic>
      <p:pic>
        <p:nvPicPr>
          <p:cNvPr id="9" name="Grafik 8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2750C8BE-75EA-4B13-AF3D-40940C9F1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012" y="2845427"/>
            <a:ext cx="2664296" cy="1998222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AE3EF43-5AAA-4C42-B6B1-CAF006734B34}"/>
              </a:ext>
            </a:extLst>
          </p:cNvPr>
          <p:cNvSpPr/>
          <p:nvPr/>
        </p:nvSpPr>
        <p:spPr>
          <a:xfrm>
            <a:off x="6403073" y="1412444"/>
            <a:ext cx="288032" cy="64807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839C30-5FCC-446F-A62A-0071CF373515}"/>
              </a:ext>
            </a:extLst>
          </p:cNvPr>
          <p:cNvSpPr/>
          <p:nvPr/>
        </p:nvSpPr>
        <p:spPr>
          <a:xfrm>
            <a:off x="6403073" y="3520502"/>
            <a:ext cx="288032" cy="64807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355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Steuerung</a:t>
            </a:r>
            <a:endParaRPr lang="de-AT" sz="2000" b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5040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/>
              <a:t>I/O-Liste Mindestausbau			</a:t>
            </a:r>
            <a:endParaRPr lang="de-DE" sz="20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8188F4C-D996-415F-8D88-272D6BAAB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1389450"/>
            <a:ext cx="78771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18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Programmierung</a:t>
            </a:r>
            <a:endParaRPr lang="de-AT" sz="2000" b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50405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1400"/>
              <a:t>Übergabe Standard/</a:t>
            </a:r>
            <a:r>
              <a:rPr lang="de-AT" sz="1400" err="1"/>
              <a:t>Failsafe</a:t>
            </a:r>
            <a:r>
              <a:rPr lang="de-AT" sz="1400"/>
              <a:t>-Variablen mit eigenen Datenbausteinen für Programmkonsistenz</a:t>
            </a:r>
            <a:r>
              <a:rPr lang="de-AT" sz="2000"/>
              <a:t>			</a:t>
            </a:r>
            <a:endParaRPr lang="de-DE" sz="2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05B6F3-1E47-4D26-8C65-FDE820593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3" y="1395569"/>
            <a:ext cx="4114800" cy="23523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74A2C3-CC06-42E8-AC6C-F0519A3D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1402592"/>
            <a:ext cx="4515622" cy="36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Inbetriebnahme</a:t>
            </a:r>
            <a:endParaRPr lang="de-AT" sz="2000"/>
          </a:p>
        </p:txBody>
      </p:sp>
      <p:pic>
        <p:nvPicPr>
          <p:cNvPr id="3" name="Grafik 2" descr="Ein Bild, das Text, drinnen, computer, zugemüllt enthält.&#10;&#10;Automatisch generierte Beschreibung">
            <a:extLst>
              <a:ext uri="{FF2B5EF4-FFF2-40B4-BE49-F238E27FC236}">
                <a16:creationId xmlns:a16="http://schemas.microsoft.com/office/drawing/2014/main" id="{672DFDC2-B87A-4D27-91BA-2D0A66070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5"/>
          <a:stretch/>
        </p:blipFill>
        <p:spPr>
          <a:xfrm>
            <a:off x="4165103" y="1276350"/>
            <a:ext cx="4079305" cy="3440113"/>
          </a:xfrm>
          <a:prstGeom prst="rect">
            <a:avLst/>
          </a:prstGeom>
        </p:spPr>
      </p:pic>
      <p:pic>
        <p:nvPicPr>
          <p:cNvPr id="5" name="Grafik 4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D5C5822F-CF98-4677-B999-12524D7A9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1919" y="1699492"/>
            <a:ext cx="3453192" cy="258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1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Was sind die Knackpunkte –</a:t>
            </a:r>
            <a:r>
              <a:rPr lang="de-DE" sz="2000" b="0"/>
              <a:t> </a:t>
            </a:r>
            <a:r>
              <a:rPr lang="de-DE" sz="2000"/>
              <a:t>Hürden:</a:t>
            </a:r>
            <a:endParaRPr lang="de-AT" sz="200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8C15A59-F111-4CDC-AE52-A5342ED81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63" y="555526"/>
            <a:ext cx="8362950" cy="4587974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</a:pPr>
            <a:r>
              <a:rPr lang="de-AT" sz="1600"/>
              <a:t>Zeitmanagement parallel zur Arbeit / anderen Projekten + Prüfungen der FH</a:t>
            </a:r>
          </a:p>
          <a:p>
            <a:pPr algn="l" rtl="0">
              <a:lnSpc>
                <a:spcPct val="150000"/>
              </a:lnSpc>
            </a:pPr>
            <a:r>
              <a:rPr lang="de-AT" sz="1600"/>
              <a:t>Paralleles Entwickeln </a:t>
            </a:r>
          </a:p>
          <a:p>
            <a:pPr lvl="1">
              <a:lnSpc>
                <a:spcPct val="150000"/>
              </a:lnSpc>
            </a:pPr>
            <a:r>
              <a:rPr lang="de-AT" sz="1600"/>
              <a:t>I/O-Liste – Programm</a:t>
            </a:r>
          </a:p>
          <a:p>
            <a:pPr lvl="1">
              <a:lnSpc>
                <a:spcPct val="150000"/>
              </a:lnSpc>
            </a:pPr>
            <a:r>
              <a:rPr lang="de-AT" sz="1600"/>
              <a:t>Maschinenkonstruktion – elektrische </a:t>
            </a:r>
            <a:br>
              <a:rPr lang="de-AT" sz="1600"/>
            </a:br>
            <a:r>
              <a:rPr lang="de-AT" sz="1600"/>
              <a:t>Komponenten</a:t>
            </a:r>
          </a:p>
          <a:p>
            <a:pPr>
              <a:lnSpc>
                <a:spcPct val="150000"/>
              </a:lnSpc>
            </a:pPr>
            <a:r>
              <a:rPr lang="de-AT" sz="1600"/>
              <a:t>Lieferanten für alle Komponenten finden</a:t>
            </a:r>
          </a:p>
          <a:p>
            <a:pPr>
              <a:lnSpc>
                <a:spcPct val="150000"/>
              </a:lnSpc>
            </a:pPr>
            <a:r>
              <a:rPr lang="de-AT" sz="1600"/>
              <a:t>Coronabeschränkungen für gemeinsame</a:t>
            </a:r>
            <a:br>
              <a:rPr lang="de-AT" sz="1600"/>
            </a:br>
            <a:r>
              <a:rPr lang="de-AT" sz="1600"/>
              <a:t>Montage/Inbetriebnahme</a:t>
            </a:r>
          </a:p>
        </p:txBody>
      </p:sp>
      <p:pic>
        <p:nvPicPr>
          <p:cNvPr id="6" name="Grafik 5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6D20E3A2-E014-43CF-A01D-3230F746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36173" y="2143681"/>
            <a:ext cx="2912151" cy="21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29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 dirty="0">
                <a:solidFill>
                  <a:schemeClr val="tx1">
                    <a:lumMod val="50000"/>
                  </a:schemeClr>
                </a:solidFill>
              </a:rPr>
              <a:t>Was sind die Erkenntnisse –</a:t>
            </a:r>
            <a:r>
              <a:rPr lang="de-DE" sz="2000" b="0" dirty="0"/>
              <a:t> </a:t>
            </a:r>
            <a:r>
              <a:rPr lang="de-DE" sz="2000" dirty="0"/>
              <a:t>Elektrik:</a:t>
            </a:r>
            <a:endParaRPr lang="de-AT" sz="2000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8C15A59-F111-4CDC-AE52-A5342ED81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63" y="448709"/>
            <a:ext cx="8362950" cy="3440113"/>
          </a:xfrm>
        </p:spPr>
        <p:txBody>
          <a:bodyPr>
            <a:normAutofit/>
          </a:bodyPr>
          <a:lstStyle/>
          <a:p>
            <a:pPr algn="l" rtl="0"/>
            <a:r>
              <a:rPr lang="de-AT" sz="1600" dirty="0"/>
              <a:t>Maschinenfunktion fordert mehr Zeit und Platz (eigene Spannungsversorgung + </a:t>
            </a:r>
            <a:r>
              <a:rPr lang="de-AT" sz="1600" dirty="0" err="1"/>
              <a:t>Steppertreiber</a:t>
            </a:r>
            <a:r>
              <a:rPr lang="de-AT" sz="1600" dirty="0"/>
              <a:t>)</a:t>
            </a:r>
          </a:p>
          <a:p>
            <a:pPr algn="l" rtl="0"/>
            <a:r>
              <a:rPr lang="de-AT" sz="1600" dirty="0"/>
              <a:t>Richtiges Werkzeug ist – wie immer – unerlässlich</a:t>
            </a:r>
          </a:p>
          <a:p>
            <a:pPr algn="l" rtl="0"/>
            <a:r>
              <a:rPr lang="de-AT" sz="1600" dirty="0"/>
              <a:t>Sämtliche Komponenten sind von Beginn an einzuplanen – spätere Integration vom Arduino-Board, Schutztürschalter + Leuchte führten zu unschöner Kabelverlegung – noch zu optimieren</a:t>
            </a:r>
          </a:p>
          <a:p>
            <a:pPr>
              <a:lnSpc>
                <a:spcPct val="150000"/>
              </a:lnSpc>
            </a:pPr>
            <a:endParaRPr lang="de-AT" dirty="0"/>
          </a:p>
        </p:txBody>
      </p:sp>
      <p:pic>
        <p:nvPicPr>
          <p:cNvPr id="6" name="Grafik 5" descr="Ein Bild, das Paar, Schere, Schuhe enthält.&#10;&#10;Automatisch generierte Beschreibung">
            <a:extLst>
              <a:ext uri="{FF2B5EF4-FFF2-40B4-BE49-F238E27FC236}">
                <a16:creationId xmlns:a16="http://schemas.microsoft.com/office/drawing/2014/main" id="{13280F5D-E188-4231-835F-C6E4E634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61" y="3092480"/>
            <a:ext cx="3007697" cy="193939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AE9D855-6999-42EF-AB2A-32D475CB2A3C}"/>
              </a:ext>
            </a:extLst>
          </p:cNvPr>
          <p:cNvSpPr txBox="1"/>
          <p:nvPr/>
        </p:nvSpPr>
        <p:spPr>
          <a:xfrm>
            <a:off x="2626673" y="4002140"/>
            <a:ext cx="1032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2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de-AT" sz="7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401780-C26D-4862-BCD8-BC3819CC9743}"/>
              </a:ext>
            </a:extLst>
          </p:cNvPr>
          <p:cNvSpPr txBox="1"/>
          <p:nvPr/>
        </p:nvSpPr>
        <p:spPr>
          <a:xfrm>
            <a:off x="651462" y="3853618"/>
            <a:ext cx="1032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de-AT" sz="7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5AA278-77DD-4A95-9C9C-34100094F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594" y="3092480"/>
            <a:ext cx="2537533" cy="196146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B2E609-4114-40DD-BB5D-6BB66915A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22" y="3092480"/>
            <a:ext cx="1623379" cy="19614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B2AF576-BD89-4A0F-BB81-85B552CD0068}"/>
              </a:ext>
            </a:extLst>
          </p:cNvPr>
          <p:cNvSpPr txBox="1"/>
          <p:nvPr/>
        </p:nvSpPr>
        <p:spPr>
          <a:xfrm>
            <a:off x="5519568" y="4207944"/>
            <a:ext cx="1032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200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de-AT" sz="7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2BB1004-6398-49FB-ABF1-17A63971E7C5}"/>
              </a:ext>
            </a:extLst>
          </p:cNvPr>
          <p:cNvSpPr txBox="1"/>
          <p:nvPr/>
        </p:nvSpPr>
        <p:spPr>
          <a:xfrm>
            <a:off x="8207070" y="4073213"/>
            <a:ext cx="1032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de-AT" sz="7200" dirty="0"/>
          </a:p>
        </p:txBody>
      </p:sp>
    </p:spTree>
    <p:extLst>
      <p:ext uri="{BB962C8B-B14F-4D97-AF65-F5344CB8AC3E}">
        <p14:creationId xmlns:p14="http://schemas.microsoft.com/office/powerpoint/2010/main" val="194793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Was sind die Erkenntnisse –</a:t>
            </a:r>
            <a:r>
              <a:rPr lang="de-DE" sz="2000" b="0"/>
              <a:t> </a:t>
            </a:r>
            <a:r>
              <a:rPr lang="de-DE" sz="2000"/>
              <a:t>Programmierung:</a:t>
            </a:r>
            <a:endParaRPr lang="de-AT" sz="200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8C15A59-F111-4CDC-AE52-A5342ED81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63" y="427424"/>
            <a:ext cx="8362950" cy="3440113"/>
          </a:xfrm>
        </p:spPr>
        <p:txBody>
          <a:bodyPr>
            <a:normAutofit/>
          </a:bodyPr>
          <a:lstStyle/>
          <a:p>
            <a:pPr algn="l" rtl="0"/>
            <a:r>
              <a:rPr lang="de-AT" sz="1600" dirty="0"/>
              <a:t>Das TIA-Portal ist sehr umfangreich – mehr Zeit für neue SW einplanen</a:t>
            </a:r>
          </a:p>
          <a:p>
            <a:pPr lvl="1"/>
            <a:r>
              <a:rPr lang="de-AT" sz="1600" dirty="0"/>
              <a:t>Hardware / Software übersetzen – Reihenfolge ist entscheidend</a:t>
            </a:r>
          </a:p>
          <a:p>
            <a:pPr algn="l" rtl="0"/>
            <a:r>
              <a:rPr lang="de-AT" sz="1600" dirty="0" err="1"/>
              <a:t>Failsafe</a:t>
            </a:r>
            <a:r>
              <a:rPr lang="de-AT" sz="1600" dirty="0"/>
              <a:t>-Programmierung:</a:t>
            </a:r>
          </a:p>
          <a:p>
            <a:pPr lvl="1"/>
            <a:r>
              <a:rPr lang="de-AT" sz="1600" dirty="0"/>
              <a:t>Checksummen für jeden einzelnen Baustein</a:t>
            </a:r>
          </a:p>
          <a:p>
            <a:pPr lvl="1"/>
            <a:r>
              <a:rPr lang="de-AT" sz="1600" dirty="0" err="1"/>
              <a:t>DataFromSafety</a:t>
            </a:r>
            <a:r>
              <a:rPr lang="de-AT" sz="1600" dirty="0"/>
              <a:t> / </a:t>
            </a:r>
            <a:r>
              <a:rPr lang="de-AT" sz="1600" dirty="0" err="1"/>
              <a:t>DataToSafety</a:t>
            </a:r>
            <a:r>
              <a:rPr lang="de-AT" sz="1600" dirty="0"/>
              <a:t> erstellen</a:t>
            </a:r>
          </a:p>
          <a:p>
            <a:pPr algn="l" rtl="0"/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134B3D-700B-46F4-88F8-6C5B92840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006" y="2895600"/>
            <a:ext cx="3701379" cy="21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9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Was sind die Erkenntnisse –</a:t>
            </a:r>
            <a:r>
              <a:rPr lang="de-DE" sz="2000" b="0"/>
              <a:t> </a:t>
            </a:r>
            <a:r>
              <a:rPr lang="de-DE" sz="2000"/>
              <a:t>Mechanik:</a:t>
            </a:r>
            <a:endParaRPr lang="de-AT" sz="200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28C15A59-F111-4CDC-AE52-A5342ED81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63" y="1276350"/>
            <a:ext cx="6515893" cy="3440113"/>
          </a:xfrm>
        </p:spPr>
        <p:txBody>
          <a:bodyPr anchor="t">
            <a:normAutofit fontScale="92500"/>
          </a:bodyPr>
          <a:lstStyle/>
          <a:p>
            <a:pPr algn="l" rtl="0">
              <a:spcBef>
                <a:spcPts val="1800"/>
              </a:spcBef>
            </a:pPr>
            <a:r>
              <a:rPr lang="de-AT" sz="2000"/>
              <a:t>Prioritäten setzen </a:t>
            </a:r>
            <a:r>
              <a:rPr lang="de-AT" sz="2000">
                <a:sym typeface="Wingdings" panose="05000000000000000000" pitchFamily="2" charset="2"/>
              </a:rPr>
              <a:t> Maschinenfunktion (Apfel-Spalter) war nicht Priorität 1</a:t>
            </a:r>
            <a:endParaRPr lang="de-AT" sz="2000"/>
          </a:p>
          <a:p>
            <a:pPr algn="l" rtl="0">
              <a:spcBef>
                <a:spcPts val="1800"/>
              </a:spcBef>
            </a:pPr>
            <a:r>
              <a:rPr lang="de-AT" sz="2000"/>
              <a:t>Besser 2 mal messen </a:t>
            </a:r>
            <a:r>
              <a:rPr lang="de-AT" sz="2000">
                <a:sym typeface="Wingdings" panose="05000000000000000000" pitchFamily="2" charset="2"/>
              </a:rPr>
              <a:t> im CAD hats gepasst</a:t>
            </a:r>
            <a:endParaRPr lang="de-AT" sz="2000"/>
          </a:p>
          <a:p>
            <a:pPr>
              <a:spcBef>
                <a:spcPts val="1800"/>
              </a:spcBef>
            </a:pPr>
            <a:r>
              <a:rPr lang="de-AT" sz="2000"/>
              <a:t>Bestellliste prüfen </a:t>
            </a:r>
            <a:r>
              <a:rPr lang="de-AT" sz="2000">
                <a:sym typeface="Wingdings" panose="05000000000000000000" pitchFamily="2" charset="2"/>
              </a:rPr>
              <a:t> ggf. Bilder von gewünschten Produkten bei der Bestellung mitschicken</a:t>
            </a:r>
            <a:endParaRPr lang="de-AT" sz="2000"/>
          </a:p>
          <a:p>
            <a:pPr algn="l" rtl="0">
              <a:spcBef>
                <a:spcPts val="1800"/>
              </a:spcBef>
            </a:pPr>
            <a:r>
              <a:rPr lang="de-AT" sz="2000"/>
              <a:t>3D Drucker und Laser Cutter sehr hilfreich</a:t>
            </a:r>
          </a:p>
          <a:p>
            <a:pPr algn="l" rtl="0">
              <a:spcBef>
                <a:spcPts val="1800"/>
              </a:spcBef>
            </a:pPr>
            <a:r>
              <a:rPr lang="de-AT" sz="2000"/>
              <a:t>Verstreutes Team (Wien, Graz, Leibnitz) suboptimal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1437DC-1D46-41AA-8455-99E939D9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433" y="1363209"/>
            <a:ext cx="166420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6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Projektbeschreibung –</a:t>
            </a:r>
            <a:r>
              <a:rPr lang="de-DE" sz="2000" b="0"/>
              <a:t> </a:t>
            </a:r>
            <a:r>
              <a:rPr lang="de-DE" sz="2000"/>
              <a:t>das TEAM</a:t>
            </a:r>
            <a:r>
              <a:rPr lang="de-DE" sz="2000" b="0"/>
              <a:t>:</a:t>
            </a:r>
            <a:endParaRPr lang="de-AT" sz="2000" b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20E61ECD-40A9-432B-A5FE-8A9EA92C4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886332"/>
              </p:ext>
            </p:extLst>
          </p:nvPr>
        </p:nvGraphicFramePr>
        <p:xfrm>
          <a:off x="-540568" y="843558"/>
          <a:ext cx="3960440" cy="410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37AC692-0DA1-49CF-BBC5-8A24139B6788}"/>
              </a:ext>
            </a:extLst>
          </p:cNvPr>
          <p:cNvGrpSpPr/>
          <p:nvPr/>
        </p:nvGrpSpPr>
        <p:grpSpPr>
          <a:xfrm>
            <a:off x="6804975" y="4515966"/>
            <a:ext cx="2375537" cy="432512"/>
            <a:chOff x="360000" y="1923678"/>
            <a:chExt cx="8363272" cy="125015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F3BE217-D0BA-475B-BBAC-20EAB74A5CE8}"/>
                </a:ext>
              </a:extLst>
            </p:cNvPr>
            <p:cNvSpPr txBox="1"/>
            <p:nvPr/>
          </p:nvSpPr>
          <p:spPr>
            <a:xfrm>
              <a:off x="360000" y="1923678"/>
              <a:ext cx="8363272" cy="1080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de-DE" sz="1400" b="1"/>
                <a:t>RST </a:t>
              </a:r>
              <a:r>
                <a:rPr lang="de-DE" sz="1400" b="1" err="1"/>
                <a:t>Safety</a:t>
              </a:r>
              <a:r>
                <a:rPr lang="de-DE" sz="1400" b="1"/>
                <a:t> </a:t>
              </a:r>
              <a:r>
                <a:rPr lang="de-DE" sz="1400" b="1" err="1"/>
                <a:t>Machine</a:t>
              </a:r>
              <a:endParaRPr lang="de-DE" sz="1400" b="1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B96D85F-EFD5-47A3-AB72-EEB343A573F5}"/>
                </a:ext>
              </a:extLst>
            </p:cNvPr>
            <p:cNvGrpSpPr/>
            <p:nvPr/>
          </p:nvGrpSpPr>
          <p:grpSpPr>
            <a:xfrm>
              <a:off x="1115616" y="2067694"/>
              <a:ext cx="6912768" cy="1106135"/>
              <a:chOff x="1115616" y="2257703"/>
              <a:chExt cx="6912768" cy="1106135"/>
            </a:xfrm>
          </p:grpSpPr>
          <p:sp>
            <p:nvSpPr>
              <p:cNvPr id="11" name="Rechteck: abgerundete Ecken 10">
                <a:extLst>
                  <a:ext uri="{FF2B5EF4-FFF2-40B4-BE49-F238E27FC236}">
                    <a16:creationId xmlns:a16="http://schemas.microsoft.com/office/drawing/2014/main" id="{76BC1407-2216-4580-A437-3282D59C1E0C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152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DFE2BCC7-1234-4B47-A5F2-0ADD0E24D474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27784" y="918241"/>
            <a:ext cx="6203032" cy="34408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3600"/>
              <a:t>Elektrik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Elektrische Konstruktion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Auslegung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Verkabelung / Montage</a:t>
            </a:r>
          </a:p>
        </p:txBody>
      </p:sp>
    </p:spTree>
    <p:extLst>
      <p:ext uri="{BB962C8B-B14F-4D97-AF65-F5344CB8AC3E}">
        <p14:creationId xmlns:p14="http://schemas.microsoft.com/office/powerpoint/2010/main" val="2196626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00" y="-20538"/>
            <a:ext cx="9156700" cy="5164038"/>
          </a:xfr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861BD4E-14C8-4A76-999C-FA2E74E79AAA}"/>
              </a:ext>
            </a:extLst>
          </p:cNvPr>
          <p:cNvGrpSpPr/>
          <p:nvPr/>
        </p:nvGrpSpPr>
        <p:grpSpPr>
          <a:xfrm>
            <a:off x="1388966" y="411510"/>
            <a:ext cx="5544616" cy="720080"/>
            <a:chOff x="337854" y="1923678"/>
            <a:chExt cx="8363272" cy="1250151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CE90DEC-2FC8-4929-96D5-3F74F995CAA3}"/>
                </a:ext>
              </a:extLst>
            </p:cNvPr>
            <p:cNvSpPr txBox="1"/>
            <p:nvPr/>
          </p:nvSpPr>
          <p:spPr>
            <a:xfrm>
              <a:off x="337854" y="1923678"/>
              <a:ext cx="8363272" cy="1137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de-DE" sz="2800" b="1">
                  <a:solidFill>
                    <a:schemeClr val="bg1"/>
                  </a:solidFill>
                </a:rPr>
                <a:t>RST </a:t>
              </a:r>
              <a:r>
                <a:rPr lang="de-DE" sz="2800" b="1" err="1">
                  <a:solidFill>
                    <a:schemeClr val="bg1"/>
                  </a:solidFill>
                </a:rPr>
                <a:t>Safety</a:t>
              </a:r>
              <a:r>
                <a:rPr lang="de-DE" sz="2800" b="1">
                  <a:solidFill>
                    <a:schemeClr val="bg1"/>
                  </a:solidFill>
                </a:rPr>
                <a:t> </a:t>
              </a:r>
              <a:r>
                <a:rPr lang="de-DE" sz="2800" b="1" err="1">
                  <a:solidFill>
                    <a:schemeClr val="bg1"/>
                  </a:solidFill>
                </a:rPr>
                <a:t>Machine</a:t>
              </a:r>
              <a:endParaRPr lang="de-DE" sz="2800" b="1">
                <a:solidFill>
                  <a:schemeClr val="bg1"/>
                </a:solidFill>
              </a:endParaRPr>
            </a:p>
          </p:txBody>
        </p: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D0DBB738-485B-4E00-B23F-227559F122CF}"/>
                </a:ext>
              </a:extLst>
            </p:cNvPr>
            <p:cNvGrpSpPr/>
            <p:nvPr/>
          </p:nvGrpSpPr>
          <p:grpSpPr>
            <a:xfrm>
              <a:off x="1115616" y="2067694"/>
              <a:ext cx="6912768" cy="1106135"/>
              <a:chOff x="1115616" y="2257703"/>
              <a:chExt cx="6912768" cy="1106135"/>
            </a:xfrm>
          </p:grpSpPr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93CCA754-1E7C-4FE9-AF4D-44A75AEF6DD2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152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hteck: abgerundete Ecken 6">
                <a:extLst>
                  <a:ext uri="{FF2B5EF4-FFF2-40B4-BE49-F238E27FC236}">
                    <a16:creationId xmlns:a16="http://schemas.microsoft.com/office/drawing/2014/main" id="{2E5502D9-9B00-401D-8A22-F897042004A5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834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Projektbeschreibung –</a:t>
            </a:r>
            <a:r>
              <a:rPr lang="de-DE" sz="2000" b="0"/>
              <a:t> </a:t>
            </a:r>
            <a:r>
              <a:rPr lang="de-DE" sz="2000"/>
              <a:t>das TEAM</a:t>
            </a:r>
            <a:r>
              <a:rPr lang="de-DE" sz="2000" b="0"/>
              <a:t>:</a:t>
            </a:r>
            <a:endParaRPr lang="de-AT" sz="2000" b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20E61ECD-40A9-432B-A5FE-8A9EA92C4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272007"/>
              </p:ext>
            </p:extLst>
          </p:nvPr>
        </p:nvGraphicFramePr>
        <p:xfrm>
          <a:off x="-540568" y="843558"/>
          <a:ext cx="3960440" cy="410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37AC692-0DA1-49CF-BBC5-8A24139B6788}"/>
              </a:ext>
            </a:extLst>
          </p:cNvPr>
          <p:cNvGrpSpPr/>
          <p:nvPr/>
        </p:nvGrpSpPr>
        <p:grpSpPr>
          <a:xfrm>
            <a:off x="6804975" y="4515966"/>
            <a:ext cx="2375537" cy="432512"/>
            <a:chOff x="360000" y="1923678"/>
            <a:chExt cx="8363272" cy="125015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F3BE217-D0BA-475B-BBAC-20EAB74A5CE8}"/>
                </a:ext>
              </a:extLst>
            </p:cNvPr>
            <p:cNvSpPr txBox="1"/>
            <p:nvPr/>
          </p:nvSpPr>
          <p:spPr>
            <a:xfrm>
              <a:off x="360000" y="1923678"/>
              <a:ext cx="8363272" cy="1080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de-DE" sz="1400" b="1"/>
                <a:t>RST </a:t>
              </a:r>
              <a:r>
                <a:rPr lang="de-DE" sz="1400" b="1" err="1"/>
                <a:t>Safety</a:t>
              </a:r>
              <a:r>
                <a:rPr lang="de-DE" sz="1400" b="1"/>
                <a:t> </a:t>
              </a:r>
              <a:r>
                <a:rPr lang="de-DE" sz="1400" b="1" err="1"/>
                <a:t>Machine</a:t>
              </a:r>
              <a:endParaRPr lang="de-DE" sz="1400" b="1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B96D85F-EFD5-47A3-AB72-EEB343A573F5}"/>
                </a:ext>
              </a:extLst>
            </p:cNvPr>
            <p:cNvGrpSpPr/>
            <p:nvPr/>
          </p:nvGrpSpPr>
          <p:grpSpPr>
            <a:xfrm>
              <a:off x="1115616" y="2067694"/>
              <a:ext cx="6912768" cy="1106135"/>
              <a:chOff x="1115616" y="2257703"/>
              <a:chExt cx="6912768" cy="1106135"/>
            </a:xfrm>
          </p:grpSpPr>
          <p:sp>
            <p:nvSpPr>
              <p:cNvPr id="11" name="Rechteck: abgerundete Ecken 10">
                <a:extLst>
                  <a:ext uri="{FF2B5EF4-FFF2-40B4-BE49-F238E27FC236}">
                    <a16:creationId xmlns:a16="http://schemas.microsoft.com/office/drawing/2014/main" id="{76BC1407-2216-4580-A437-3282D59C1E0C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152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DFE2BCC7-1234-4B47-A5F2-0ADD0E24D474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27784" y="918241"/>
            <a:ext cx="6203032" cy="34408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3600"/>
              <a:t>Programmierung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Komponentenbeschaffung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Programmierung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Montage</a:t>
            </a:r>
          </a:p>
        </p:txBody>
      </p:sp>
    </p:spTree>
    <p:extLst>
      <p:ext uri="{BB962C8B-B14F-4D97-AF65-F5344CB8AC3E}">
        <p14:creationId xmlns:p14="http://schemas.microsoft.com/office/powerpoint/2010/main" val="1765773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Projektbeschreibung –</a:t>
            </a:r>
            <a:r>
              <a:rPr lang="de-DE" sz="2000" b="0"/>
              <a:t> </a:t>
            </a:r>
            <a:r>
              <a:rPr lang="de-DE" sz="2000"/>
              <a:t>das TEAM</a:t>
            </a:r>
            <a:r>
              <a:rPr lang="de-DE" sz="2000" b="0"/>
              <a:t>:</a:t>
            </a:r>
            <a:endParaRPr lang="de-AT" sz="2000" b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20E61ECD-40A9-432B-A5FE-8A9EA92C4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032397"/>
              </p:ext>
            </p:extLst>
          </p:nvPr>
        </p:nvGraphicFramePr>
        <p:xfrm>
          <a:off x="-540568" y="843558"/>
          <a:ext cx="3960440" cy="410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37AC692-0DA1-49CF-BBC5-8A24139B6788}"/>
              </a:ext>
            </a:extLst>
          </p:cNvPr>
          <p:cNvGrpSpPr/>
          <p:nvPr/>
        </p:nvGrpSpPr>
        <p:grpSpPr>
          <a:xfrm>
            <a:off x="6804975" y="4515966"/>
            <a:ext cx="2375537" cy="432512"/>
            <a:chOff x="360000" y="1923678"/>
            <a:chExt cx="8363272" cy="125015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F3BE217-D0BA-475B-BBAC-20EAB74A5CE8}"/>
                </a:ext>
              </a:extLst>
            </p:cNvPr>
            <p:cNvSpPr txBox="1"/>
            <p:nvPr/>
          </p:nvSpPr>
          <p:spPr>
            <a:xfrm>
              <a:off x="360000" y="1923678"/>
              <a:ext cx="8363272" cy="1080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de-DE" sz="1400" b="1"/>
                <a:t>RST </a:t>
              </a:r>
              <a:r>
                <a:rPr lang="de-DE" sz="1400" b="1" err="1"/>
                <a:t>Safety</a:t>
              </a:r>
              <a:r>
                <a:rPr lang="de-DE" sz="1400" b="1"/>
                <a:t> </a:t>
              </a:r>
              <a:r>
                <a:rPr lang="de-DE" sz="1400" b="1" err="1"/>
                <a:t>Machine</a:t>
              </a:r>
              <a:endParaRPr lang="de-DE" sz="1400" b="1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B96D85F-EFD5-47A3-AB72-EEB343A573F5}"/>
                </a:ext>
              </a:extLst>
            </p:cNvPr>
            <p:cNvGrpSpPr/>
            <p:nvPr/>
          </p:nvGrpSpPr>
          <p:grpSpPr>
            <a:xfrm>
              <a:off x="1115616" y="2067694"/>
              <a:ext cx="6912768" cy="1106135"/>
              <a:chOff x="1115616" y="2257703"/>
              <a:chExt cx="6912768" cy="1106135"/>
            </a:xfrm>
          </p:grpSpPr>
          <p:sp>
            <p:nvSpPr>
              <p:cNvPr id="11" name="Rechteck: abgerundete Ecken 10">
                <a:extLst>
                  <a:ext uri="{FF2B5EF4-FFF2-40B4-BE49-F238E27FC236}">
                    <a16:creationId xmlns:a16="http://schemas.microsoft.com/office/drawing/2014/main" id="{76BC1407-2216-4580-A437-3282D59C1E0C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152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DFE2BCC7-1234-4B47-A5F2-0ADD0E24D474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27784" y="918241"/>
            <a:ext cx="6203032" cy="34408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3600"/>
              <a:t>Mechanik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Mechanische Konstruktion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Mechanische Auslegung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1800"/>
              <a:t>Montage</a:t>
            </a:r>
          </a:p>
        </p:txBody>
      </p:sp>
    </p:spTree>
    <p:extLst>
      <p:ext uri="{BB962C8B-B14F-4D97-AF65-F5344CB8AC3E}">
        <p14:creationId xmlns:p14="http://schemas.microsoft.com/office/powerpoint/2010/main" val="255030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Projektbeschreibung –</a:t>
            </a:r>
            <a:r>
              <a:rPr lang="de-DE" sz="2000" b="0"/>
              <a:t> </a:t>
            </a:r>
            <a:r>
              <a:rPr lang="de-DE" sz="2000"/>
              <a:t>Projektidee</a:t>
            </a:r>
            <a:r>
              <a:rPr lang="de-DE" sz="2000" b="0"/>
              <a:t>:</a:t>
            </a:r>
            <a:endParaRPr lang="de-AT" sz="2000" b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37AC692-0DA1-49CF-BBC5-8A24139B6788}"/>
              </a:ext>
            </a:extLst>
          </p:cNvPr>
          <p:cNvGrpSpPr/>
          <p:nvPr/>
        </p:nvGrpSpPr>
        <p:grpSpPr>
          <a:xfrm>
            <a:off x="6804975" y="4515966"/>
            <a:ext cx="2375537" cy="432512"/>
            <a:chOff x="360000" y="1923678"/>
            <a:chExt cx="8363272" cy="125015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F3BE217-D0BA-475B-BBAC-20EAB74A5CE8}"/>
                </a:ext>
              </a:extLst>
            </p:cNvPr>
            <p:cNvSpPr txBox="1"/>
            <p:nvPr/>
          </p:nvSpPr>
          <p:spPr>
            <a:xfrm>
              <a:off x="360000" y="1923678"/>
              <a:ext cx="8363272" cy="1080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de-DE" sz="1400" b="1"/>
                <a:t>RST </a:t>
              </a:r>
              <a:r>
                <a:rPr lang="de-DE" sz="1400" b="1" err="1"/>
                <a:t>Safety</a:t>
              </a:r>
              <a:r>
                <a:rPr lang="de-DE" sz="1400" b="1"/>
                <a:t> </a:t>
              </a:r>
              <a:r>
                <a:rPr lang="de-DE" sz="1400" b="1" err="1"/>
                <a:t>Machine</a:t>
              </a:r>
              <a:endParaRPr lang="de-DE" sz="1400" b="1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B96D85F-EFD5-47A3-AB72-EEB343A573F5}"/>
                </a:ext>
              </a:extLst>
            </p:cNvPr>
            <p:cNvGrpSpPr/>
            <p:nvPr/>
          </p:nvGrpSpPr>
          <p:grpSpPr>
            <a:xfrm>
              <a:off x="1115616" y="2067694"/>
              <a:ext cx="6912768" cy="1106135"/>
              <a:chOff x="1115616" y="2257703"/>
              <a:chExt cx="6912768" cy="1106135"/>
            </a:xfrm>
          </p:grpSpPr>
          <p:sp>
            <p:nvSpPr>
              <p:cNvPr id="11" name="Rechteck: abgerundete Ecken 10">
                <a:extLst>
                  <a:ext uri="{FF2B5EF4-FFF2-40B4-BE49-F238E27FC236}">
                    <a16:creationId xmlns:a16="http://schemas.microsoft.com/office/drawing/2014/main" id="{76BC1407-2216-4580-A437-3282D59C1E0C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152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DFE2BCC7-1234-4B47-A5F2-0ADD0E24D474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1147133"/>
            <a:ext cx="8579296" cy="34408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/>
              <a:t>Modulare Schulungsmaschine für Sicherheitsanforderungen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AT" sz="2000"/>
              <a:t>Praxisbeispiel parallel zur Risikobeurteilung</a:t>
            </a:r>
          </a:p>
          <a:p>
            <a:pPr marL="0" indent="0">
              <a:lnSpc>
                <a:spcPct val="150000"/>
              </a:lnSpc>
              <a:buClr>
                <a:srgbClr val="E3ECF6"/>
              </a:buClr>
              <a:buNone/>
            </a:pPr>
            <a:r>
              <a:rPr lang="de-AT" sz="2000"/>
              <a:t>Aufbau gemäß EN ISO 12100:</a:t>
            </a:r>
          </a:p>
          <a:p>
            <a:pPr marL="857250" lvl="1" indent="-457200">
              <a:lnSpc>
                <a:spcPct val="150000"/>
              </a:lnSpc>
              <a:buClr>
                <a:srgbClr val="E3ECF6"/>
              </a:buClr>
              <a:buFont typeface="+mj-lt"/>
              <a:buAutoNum type="arabicPeriod"/>
            </a:pPr>
            <a:r>
              <a:rPr lang="de-AT" sz="1850"/>
              <a:t>Inhärent sichere Konstruktion</a:t>
            </a:r>
          </a:p>
          <a:p>
            <a:pPr marL="857250" lvl="1" indent="-457200">
              <a:lnSpc>
                <a:spcPct val="150000"/>
              </a:lnSpc>
              <a:buClr>
                <a:srgbClr val="E3ECF6"/>
              </a:buClr>
              <a:buFont typeface="+mj-lt"/>
              <a:buAutoNum type="arabicPeriod"/>
            </a:pPr>
            <a:r>
              <a:rPr lang="de-AT" sz="1850"/>
              <a:t>Technische und ergänzende Maßnahmen</a:t>
            </a:r>
          </a:p>
          <a:p>
            <a:pPr marL="857250" lvl="1" indent="-457200">
              <a:lnSpc>
                <a:spcPct val="150000"/>
              </a:lnSpc>
              <a:buClr>
                <a:srgbClr val="E3ECF6"/>
              </a:buClr>
              <a:buFont typeface="+mj-lt"/>
              <a:buAutoNum type="arabicPeriod"/>
            </a:pPr>
            <a:r>
              <a:rPr lang="de-AT" sz="1850"/>
              <a:t>Organisatorische / Benutzermaßnahmen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74993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Projektbeschreibung –</a:t>
            </a:r>
            <a:r>
              <a:rPr lang="de-DE" sz="2000" b="0"/>
              <a:t> </a:t>
            </a:r>
            <a:r>
              <a:rPr lang="de-DE" sz="2000"/>
              <a:t>Projektidee</a:t>
            </a:r>
            <a:r>
              <a:rPr lang="de-DE" sz="2000" b="0"/>
              <a:t>:</a:t>
            </a:r>
            <a:endParaRPr lang="de-AT" sz="2000" b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37AC692-0DA1-49CF-BBC5-8A24139B6788}"/>
              </a:ext>
            </a:extLst>
          </p:cNvPr>
          <p:cNvGrpSpPr/>
          <p:nvPr/>
        </p:nvGrpSpPr>
        <p:grpSpPr>
          <a:xfrm>
            <a:off x="6804975" y="4515966"/>
            <a:ext cx="2375537" cy="432512"/>
            <a:chOff x="360000" y="1923678"/>
            <a:chExt cx="8363272" cy="125015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F3BE217-D0BA-475B-BBAC-20EAB74A5CE8}"/>
                </a:ext>
              </a:extLst>
            </p:cNvPr>
            <p:cNvSpPr txBox="1"/>
            <p:nvPr/>
          </p:nvSpPr>
          <p:spPr>
            <a:xfrm>
              <a:off x="360000" y="1923678"/>
              <a:ext cx="8363272" cy="1080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de-DE" sz="1400" b="1"/>
                <a:t>RST </a:t>
              </a:r>
              <a:r>
                <a:rPr lang="de-DE" sz="1400" b="1" err="1"/>
                <a:t>Safety</a:t>
              </a:r>
              <a:r>
                <a:rPr lang="de-DE" sz="1400" b="1"/>
                <a:t> </a:t>
              </a:r>
              <a:r>
                <a:rPr lang="de-DE" sz="1400" b="1" err="1"/>
                <a:t>Machine</a:t>
              </a:r>
              <a:endParaRPr lang="de-DE" sz="1400" b="1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B96D85F-EFD5-47A3-AB72-EEB343A573F5}"/>
                </a:ext>
              </a:extLst>
            </p:cNvPr>
            <p:cNvGrpSpPr/>
            <p:nvPr/>
          </p:nvGrpSpPr>
          <p:grpSpPr>
            <a:xfrm>
              <a:off x="1115616" y="2067694"/>
              <a:ext cx="6912768" cy="1106135"/>
              <a:chOff x="1115616" y="2257703"/>
              <a:chExt cx="6912768" cy="1106135"/>
            </a:xfrm>
          </p:grpSpPr>
          <p:sp>
            <p:nvSpPr>
              <p:cNvPr id="11" name="Rechteck: abgerundete Ecken 10">
                <a:extLst>
                  <a:ext uri="{FF2B5EF4-FFF2-40B4-BE49-F238E27FC236}">
                    <a16:creationId xmlns:a16="http://schemas.microsoft.com/office/drawing/2014/main" id="{76BC1407-2216-4580-A437-3282D59C1E0C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152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DFE2BCC7-1234-4B47-A5F2-0ADD0E24D474}"/>
                  </a:ext>
                </a:extLst>
              </p:cNvPr>
              <p:cNvSpPr/>
              <p:nvPr/>
            </p:nvSpPr>
            <p:spPr>
              <a:xfrm>
                <a:off x="1115616" y="2257703"/>
                <a:ext cx="6912768" cy="11061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10081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/>
              <a:t>MVP (Minimum Viable </a:t>
            </a:r>
            <a:r>
              <a:rPr lang="de-AT" sz="2000" err="1"/>
              <a:t>Product</a:t>
            </a:r>
            <a:r>
              <a:rPr lang="de-AT" sz="2000"/>
              <a:t> = die kleinste Ausbaustufe)</a:t>
            </a:r>
            <a:br>
              <a:rPr lang="de-AT" sz="2000"/>
            </a:br>
            <a:r>
              <a:rPr lang="de-AT" sz="2000"/>
              <a:t>			</a:t>
            </a:r>
            <a:endParaRPr lang="de-DE" sz="200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99F2182-670C-4BDC-950A-2AA54D04A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262361"/>
              </p:ext>
            </p:extLst>
          </p:nvPr>
        </p:nvGraphicFramePr>
        <p:xfrm>
          <a:off x="1294938" y="1465758"/>
          <a:ext cx="5617351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912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Mechanik</a:t>
            </a:r>
            <a:endParaRPr lang="de-AT" sz="2000" b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5040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/>
              <a:t>Anforderungen an Maschinengehäuse 			</a:t>
            </a:r>
            <a:endParaRPr lang="de-DE" sz="20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521AF8-B7FB-43F2-BAC3-DC80FA179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118" y="1540399"/>
            <a:ext cx="3453882" cy="3603101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FE7BE2C9-1C3F-405E-B763-5BA1A831AE2A}"/>
              </a:ext>
            </a:extLst>
          </p:cNvPr>
          <p:cNvSpPr txBox="1">
            <a:spLocks/>
          </p:cNvSpPr>
          <p:nvPr/>
        </p:nvSpPr>
        <p:spPr>
          <a:xfrm>
            <a:off x="360000" y="1275606"/>
            <a:ext cx="4718558" cy="344084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Tx/>
              <a:buBlip>
                <a:blip r:embed="rId4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AT" sz="1600"/>
              <a:t>Robust</a:t>
            </a:r>
          </a:p>
          <a:p>
            <a:pPr>
              <a:lnSpc>
                <a:spcPct val="150000"/>
              </a:lnSpc>
            </a:pPr>
            <a:r>
              <a:rPr lang="de-AT" sz="1600"/>
              <a:t>Leicht montierbar</a:t>
            </a:r>
          </a:p>
          <a:p>
            <a:pPr>
              <a:lnSpc>
                <a:spcPct val="150000"/>
              </a:lnSpc>
            </a:pPr>
            <a:r>
              <a:rPr lang="de-AT" sz="1600"/>
              <a:t>Modular</a:t>
            </a:r>
          </a:p>
          <a:p>
            <a:pPr>
              <a:lnSpc>
                <a:spcPct val="150000"/>
              </a:lnSpc>
            </a:pPr>
            <a:r>
              <a:rPr lang="de-AT" sz="1600"/>
              <a:t>Kompakt</a:t>
            </a:r>
          </a:p>
          <a:p>
            <a:pPr>
              <a:lnSpc>
                <a:spcPct val="150000"/>
              </a:lnSpc>
            </a:pPr>
            <a:r>
              <a:rPr lang="de-AT" sz="1600"/>
              <a:t>Mobil</a:t>
            </a:r>
          </a:p>
        </p:txBody>
      </p:sp>
    </p:spTree>
    <p:extLst>
      <p:ext uri="{BB962C8B-B14F-4D97-AF65-F5344CB8AC3E}">
        <p14:creationId xmlns:p14="http://schemas.microsoft.com/office/powerpoint/2010/main" val="4101413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Mechanik</a:t>
            </a:r>
            <a:endParaRPr lang="de-AT" sz="2000" b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5040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/>
              <a:t>Konstruktion Maschinengehäuse 			</a:t>
            </a:r>
            <a:endParaRPr lang="de-DE" sz="20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893672-7724-40EC-BCC6-34FCFB5CC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5"/>
          <a:stretch/>
        </p:blipFill>
        <p:spPr>
          <a:xfrm>
            <a:off x="5759624" y="1540399"/>
            <a:ext cx="3384376" cy="3603101"/>
          </a:xfrm>
          <a:prstGeom prst="snip1Rect">
            <a:avLst>
              <a:gd name="adj" fmla="val 0"/>
            </a:avLst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5BDCAA88-257F-4993-9825-BE7D0D8B6FDF}"/>
              </a:ext>
            </a:extLst>
          </p:cNvPr>
          <p:cNvSpPr txBox="1">
            <a:spLocks/>
          </p:cNvSpPr>
          <p:nvPr/>
        </p:nvSpPr>
        <p:spPr>
          <a:xfrm>
            <a:off x="360000" y="1275606"/>
            <a:ext cx="5580152" cy="344084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Tx/>
              <a:buBlip>
                <a:blip r:embed="rId3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AT" sz="1600"/>
              <a:t>Robust </a:t>
            </a:r>
            <a:r>
              <a:rPr lang="de-AT" sz="1600">
                <a:sym typeface="Wingdings" panose="05000000000000000000" pitchFamily="2" charset="2"/>
              </a:rPr>
              <a:t> Verwendung von Industrieteilen</a:t>
            </a:r>
            <a:endParaRPr lang="de-AT" sz="1600"/>
          </a:p>
          <a:p>
            <a:pPr>
              <a:lnSpc>
                <a:spcPct val="150000"/>
              </a:lnSpc>
            </a:pPr>
            <a:r>
              <a:rPr lang="de-AT" sz="1600"/>
              <a:t>Leicht montierbar </a:t>
            </a:r>
            <a:r>
              <a:rPr lang="de-AT" sz="1600">
                <a:sym typeface="Wingdings" panose="05000000000000000000" pitchFamily="2" charset="2"/>
              </a:rPr>
              <a:t> kaum Werkzeug nötig</a:t>
            </a:r>
            <a:endParaRPr lang="de-AT" sz="1600"/>
          </a:p>
          <a:p>
            <a:pPr>
              <a:lnSpc>
                <a:spcPct val="150000"/>
              </a:lnSpc>
            </a:pPr>
            <a:r>
              <a:rPr lang="de-AT" sz="1600"/>
              <a:t>Modular </a:t>
            </a:r>
            <a:r>
              <a:rPr lang="de-AT" sz="1600">
                <a:sym typeface="Wingdings" panose="05000000000000000000" pitchFamily="2" charset="2"/>
              </a:rPr>
              <a:t> Plexiglasgehäuse abnehmbar</a:t>
            </a:r>
            <a:endParaRPr lang="de-AT" sz="1600"/>
          </a:p>
          <a:p>
            <a:pPr>
              <a:lnSpc>
                <a:spcPct val="150000"/>
              </a:lnSpc>
            </a:pPr>
            <a:r>
              <a:rPr lang="de-AT" sz="1600"/>
              <a:t>Kompakt </a:t>
            </a:r>
            <a:r>
              <a:rPr lang="de-AT" sz="1600">
                <a:sym typeface="Wingdings" panose="05000000000000000000" pitchFamily="2" charset="2"/>
              </a:rPr>
              <a:t> so klein wie möglich, so groß wie nötig</a:t>
            </a:r>
            <a:endParaRPr lang="de-AT" sz="1600"/>
          </a:p>
          <a:p>
            <a:pPr>
              <a:lnSpc>
                <a:spcPct val="150000"/>
              </a:lnSpc>
            </a:pPr>
            <a:r>
              <a:rPr lang="de-AT" sz="1600"/>
              <a:t>Mobil </a:t>
            </a:r>
            <a:r>
              <a:rPr lang="de-AT" sz="1600">
                <a:sym typeface="Wingdings" panose="05000000000000000000" pitchFamily="2" charset="2"/>
              </a:rPr>
              <a:t> geringes Gewicht und Tragegriffe</a:t>
            </a:r>
            <a:endParaRPr lang="de-AT" sz="1600"/>
          </a:p>
        </p:txBody>
      </p:sp>
    </p:spTree>
    <p:extLst>
      <p:ext uri="{BB962C8B-B14F-4D97-AF65-F5344CB8AC3E}">
        <p14:creationId xmlns:p14="http://schemas.microsoft.com/office/powerpoint/2010/main" val="337318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Mechanik</a:t>
            </a:r>
            <a:endParaRPr lang="de-AT" sz="2000" b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744C7F7-9F54-4F4F-827C-26A8F53681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20" y="771551"/>
            <a:ext cx="8579296" cy="5040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/>
              <a:t>Konstruktion Maschinengehäuse 			</a:t>
            </a:r>
            <a:endParaRPr lang="de-DE" sz="200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5BDCAA88-257F-4993-9825-BE7D0D8B6FDF}"/>
              </a:ext>
            </a:extLst>
          </p:cNvPr>
          <p:cNvSpPr txBox="1">
            <a:spLocks/>
          </p:cNvSpPr>
          <p:nvPr/>
        </p:nvSpPr>
        <p:spPr>
          <a:xfrm>
            <a:off x="360000" y="1275606"/>
            <a:ext cx="4139992" cy="344084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Tx/>
              <a:buBlip>
                <a:blip r:embed="rId3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Font typeface="Wingdings 2" charset="2"/>
              <a:buChar char="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AT" sz="1600"/>
              <a:t>CAD Programm – Autodesk Inventor</a:t>
            </a:r>
          </a:p>
          <a:p>
            <a:pPr>
              <a:lnSpc>
                <a:spcPct val="150000"/>
              </a:lnSpc>
            </a:pPr>
            <a:r>
              <a:rPr lang="de-AT" sz="1600"/>
              <a:t>3D Drucker</a:t>
            </a:r>
          </a:p>
          <a:p>
            <a:pPr lvl="1"/>
            <a:r>
              <a:rPr lang="de-AT" sz="1450" err="1"/>
              <a:t>Geeetech</a:t>
            </a:r>
            <a:r>
              <a:rPr lang="de-AT" sz="1450"/>
              <a:t> A10 Pro</a:t>
            </a:r>
          </a:p>
          <a:p>
            <a:pPr lvl="1"/>
            <a:r>
              <a:rPr lang="de-AT" sz="1450" err="1"/>
              <a:t>Ultimaker</a:t>
            </a:r>
            <a:endParaRPr lang="de-AT" sz="1450"/>
          </a:p>
          <a:p>
            <a:pPr>
              <a:lnSpc>
                <a:spcPct val="150000"/>
              </a:lnSpc>
            </a:pPr>
            <a:r>
              <a:rPr lang="de-AT" sz="1600" err="1"/>
              <a:t>Slicer</a:t>
            </a:r>
            <a:r>
              <a:rPr lang="de-AT" sz="1600"/>
              <a:t> – </a:t>
            </a:r>
            <a:r>
              <a:rPr lang="de-AT" sz="1600" err="1"/>
              <a:t>Ultimaker</a:t>
            </a:r>
            <a:r>
              <a:rPr lang="de-AT" sz="1600"/>
              <a:t> Cura</a:t>
            </a:r>
          </a:p>
          <a:p>
            <a:pPr>
              <a:lnSpc>
                <a:spcPct val="150000"/>
              </a:lnSpc>
            </a:pPr>
            <a:endParaRPr lang="de-AT" sz="1600"/>
          </a:p>
          <a:p>
            <a:pPr>
              <a:lnSpc>
                <a:spcPct val="150000"/>
              </a:lnSpc>
            </a:pPr>
            <a:endParaRPr lang="de-AT" sz="160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A189F78-9B07-40B3-97E9-60DFA0DAF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546" y="1982044"/>
            <a:ext cx="1064716" cy="14196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0EB11A5-0EC4-4F21-8A92-8E2C69FBA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23094"/>
            <a:ext cx="4572000" cy="37204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6BEBDE-6906-42A0-BC00-C5F07F828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3505712"/>
            <a:ext cx="2843808" cy="15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72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itierfähig">
  <a:themeElements>
    <a:clrScheme name="Zitierfähig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Zitierfähig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itierfähig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TM03457503[[fn=Zitierfähig]]</Template>
  <TotalTime>0</TotalTime>
  <Words>450</Words>
  <Application>Microsoft Office PowerPoint</Application>
  <PresentationFormat>Bildschirmpräsentation (16:9)</PresentationFormat>
  <Paragraphs>122</Paragraphs>
  <Slides>20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Symbol</vt:lpstr>
      <vt:lpstr>Wingdings 2</vt:lpstr>
      <vt:lpstr>Zitierfähig</vt:lpstr>
      <vt:lpstr>Projektbeschreibung – das TEAM:</vt:lpstr>
      <vt:lpstr>Projektbeschreibung – das TEAM:</vt:lpstr>
      <vt:lpstr>Projektbeschreibung – das TEAM:</vt:lpstr>
      <vt:lpstr>Projektbeschreibung – das TEAM:</vt:lpstr>
      <vt:lpstr>Projektbeschreibung – Projektidee:</vt:lpstr>
      <vt:lpstr>Projektbeschreibung – Projektidee:</vt:lpstr>
      <vt:lpstr>Mechanik</vt:lpstr>
      <vt:lpstr>Mechanik</vt:lpstr>
      <vt:lpstr>Mechanik</vt:lpstr>
      <vt:lpstr>Mechanik</vt:lpstr>
      <vt:lpstr>Elektrik</vt:lpstr>
      <vt:lpstr>Steuerung</vt:lpstr>
      <vt:lpstr>Steuerung</vt:lpstr>
      <vt:lpstr>Programmierung</vt:lpstr>
      <vt:lpstr>Inbetriebnahme</vt:lpstr>
      <vt:lpstr>Was sind die Knackpunkte – Hürden:</vt:lpstr>
      <vt:lpstr>Was sind die Erkenntnisse – Elektrik:</vt:lpstr>
      <vt:lpstr>Was sind die Erkenntnisse – Programmierung:</vt:lpstr>
      <vt:lpstr>Was sind die Erkenntnisse – Mechanik: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Dipl.-Ing. Dieter Lutzmayr</dc:creator>
  <cp:lastModifiedBy>Sascha Steinkrauß</cp:lastModifiedBy>
  <cp:revision>2</cp:revision>
  <dcterms:created xsi:type="dcterms:W3CDTF">2015-12-04T07:54:00Z</dcterms:created>
  <dcterms:modified xsi:type="dcterms:W3CDTF">2022-02-04T11:21:19Z</dcterms:modified>
</cp:coreProperties>
</file>