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0" r:id="rId2"/>
    <p:sldId id="325" r:id="rId3"/>
    <p:sldId id="326" r:id="rId4"/>
    <p:sldId id="327" r:id="rId5"/>
    <p:sldId id="328" r:id="rId6"/>
    <p:sldId id="330" r:id="rId7"/>
    <p:sldId id="332" r:id="rId8"/>
    <p:sldId id="338" r:id="rId9"/>
    <p:sldId id="335" r:id="rId10"/>
    <p:sldId id="331" r:id="rId11"/>
    <p:sldId id="334" r:id="rId12"/>
    <p:sldId id="337" r:id="rId1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7EA"/>
    <a:srgbClr val="46BBFF"/>
    <a:srgbClr val="46ACFF"/>
    <a:srgbClr val="46C2FF"/>
    <a:srgbClr val="46D7FF"/>
    <a:srgbClr val="D4DADC"/>
    <a:srgbClr val="32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258AF-BE99-4311-9FCE-C0238E2C568A}" v="110" dt="2021-07-01T16:51:18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9" autoAdjust="0"/>
    <p:restoredTop sz="91511" autoAdjust="0"/>
  </p:normalViewPr>
  <p:slideViewPr>
    <p:cSldViewPr snapToObjects="1">
      <p:cViewPr varScale="1">
        <p:scale>
          <a:sx n="138" d="100"/>
          <a:sy n="138" d="100"/>
        </p:scale>
        <p:origin x="432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Ebner" userId="3896d313-2e61-42d7-8527-5f857f6d5fe4" providerId="ADAL" clId="{2DA258AF-BE99-4311-9FCE-C0238E2C568A}"/>
    <pc:docChg chg="undo custSel addSld delSld modSld sldOrd">
      <pc:chgData name="Florian Ebner" userId="3896d313-2e61-42d7-8527-5f857f6d5fe4" providerId="ADAL" clId="{2DA258AF-BE99-4311-9FCE-C0238E2C568A}" dt="2021-07-01T16:51:18.147" v="1591"/>
      <pc:docMkLst>
        <pc:docMk/>
      </pc:docMkLst>
      <pc:sldChg chg="addSp delSp modSp mod">
        <pc:chgData name="Florian Ebner" userId="3896d313-2e61-42d7-8527-5f857f6d5fe4" providerId="ADAL" clId="{2DA258AF-BE99-4311-9FCE-C0238E2C568A}" dt="2021-06-29T18:27:25.155" v="1473" actId="20577"/>
        <pc:sldMkLst>
          <pc:docMk/>
          <pc:sldMk cId="391063370" sldId="325"/>
        </pc:sldMkLst>
        <pc:spChg chg="mod">
          <ac:chgData name="Florian Ebner" userId="3896d313-2e61-42d7-8527-5f857f6d5fe4" providerId="ADAL" clId="{2DA258AF-BE99-4311-9FCE-C0238E2C568A}" dt="2021-06-29T17:36:23.671" v="478" actId="1076"/>
          <ac:spMkLst>
            <pc:docMk/>
            <pc:sldMk cId="391063370" sldId="325"/>
            <ac:spMk id="2" creationId="{A4FB347F-F31D-486C-89CB-519A5493AD2E}"/>
          </ac:spMkLst>
        </pc:spChg>
        <pc:spChg chg="mod">
          <ac:chgData name="Florian Ebner" userId="3896d313-2e61-42d7-8527-5f857f6d5fe4" providerId="ADAL" clId="{2DA258AF-BE99-4311-9FCE-C0238E2C568A}" dt="2021-06-29T18:27:25.155" v="1473" actId="20577"/>
          <ac:spMkLst>
            <pc:docMk/>
            <pc:sldMk cId="391063370" sldId="325"/>
            <ac:spMk id="5" creationId="{00000000-0000-0000-0000-000000000000}"/>
          </ac:spMkLst>
        </pc:spChg>
        <pc:spChg chg="mod">
          <ac:chgData name="Florian Ebner" userId="3896d313-2e61-42d7-8527-5f857f6d5fe4" providerId="ADAL" clId="{2DA258AF-BE99-4311-9FCE-C0238E2C568A}" dt="2021-06-29T17:22:50.976" v="14" actId="20577"/>
          <ac:spMkLst>
            <pc:docMk/>
            <pc:sldMk cId="391063370" sldId="325"/>
            <ac:spMk id="6" creationId="{00000000-0000-0000-0000-000000000000}"/>
          </ac:spMkLst>
        </pc:spChg>
        <pc:spChg chg="mod">
          <ac:chgData name="Florian Ebner" userId="3896d313-2e61-42d7-8527-5f857f6d5fe4" providerId="ADAL" clId="{2DA258AF-BE99-4311-9FCE-C0238E2C568A}" dt="2021-06-29T17:57:41.590" v="905" actId="20577"/>
          <ac:spMkLst>
            <pc:docMk/>
            <pc:sldMk cId="391063370" sldId="325"/>
            <ac:spMk id="7" creationId="{00000000-0000-0000-0000-000000000000}"/>
          </ac:spMkLst>
        </pc:spChg>
        <pc:spChg chg="mod">
          <ac:chgData name="Florian Ebner" userId="3896d313-2e61-42d7-8527-5f857f6d5fe4" providerId="ADAL" clId="{2DA258AF-BE99-4311-9FCE-C0238E2C568A}" dt="2021-06-29T17:33:52.252" v="378" actId="1076"/>
          <ac:spMkLst>
            <pc:docMk/>
            <pc:sldMk cId="391063370" sldId="325"/>
            <ac:spMk id="9" creationId="{43E080ED-B7B0-46F9-B878-D59C03855DDB}"/>
          </ac:spMkLst>
        </pc:spChg>
        <pc:spChg chg="del mod">
          <ac:chgData name="Florian Ebner" userId="3896d313-2e61-42d7-8527-5f857f6d5fe4" providerId="ADAL" clId="{2DA258AF-BE99-4311-9FCE-C0238E2C568A}" dt="2021-06-29T17:35:08.051" v="454" actId="478"/>
          <ac:spMkLst>
            <pc:docMk/>
            <pc:sldMk cId="391063370" sldId="325"/>
            <ac:spMk id="12" creationId="{3F8CCD99-79A8-4886-8A67-5161975B860B}"/>
          </ac:spMkLst>
        </pc:spChg>
        <pc:spChg chg="mod">
          <ac:chgData name="Florian Ebner" userId="3896d313-2e61-42d7-8527-5f857f6d5fe4" providerId="ADAL" clId="{2DA258AF-BE99-4311-9FCE-C0238E2C568A}" dt="2021-06-29T17:37:11.950" v="489" actId="1076"/>
          <ac:spMkLst>
            <pc:docMk/>
            <pc:sldMk cId="391063370" sldId="325"/>
            <ac:spMk id="13" creationId="{EABC5702-A8D4-40B9-AA1B-0018D24D9A06}"/>
          </ac:spMkLst>
        </pc:spChg>
        <pc:spChg chg="mod">
          <ac:chgData name="Florian Ebner" userId="3896d313-2e61-42d7-8527-5f857f6d5fe4" providerId="ADAL" clId="{2DA258AF-BE99-4311-9FCE-C0238E2C568A}" dt="2021-06-29T17:37:19.735" v="492" actId="14100"/>
          <ac:spMkLst>
            <pc:docMk/>
            <pc:sldMk cId="391063370" sldId="325"/>
            <ac:spMk id="14" creationId="{47D662C3-ABF1-4CCC-9075-99D70D39F790}"/>
          </ac:spMkLst>
        </pc:spChg>
        <pc:spChg chg="add mod">
          <ac:chgData name="Florian Ebner" userId="3896d313-2e61-42d7-8527-5f857f6d5fe4" providerId="ADAL" clId="{2DA258AF-BE99-4311-9FCE-C0238E2C568A}" dt="2021-06-29T17:36:29.751" v="479" actId="1076"/>
          <ac:spMkLst>
            <pc:docMk/>
            <pc:sldMk cId="391063370" sldId="325"/>
            <ac:spMk id="15" creationId="{0949A290-44E1-48CD-ACA2-17441CECD44A}"/>
          </ac:spMkLst>
        </pc:spChg>
        <pc:picChg chg="mod">
          <ac:chgData name="Florian Ebner" userId="3896d313-2e61-42d7-8527-5f857f6d5fe4" providerId="ADAL" clId="{2DA258AF-BE99-4311-9FCE-C0238E2C568A}" dt="2021-06-29T17:43:50.455" v="614" actId="553"/>
          <ac:picMkLst>
            <pc:docMk/>
            <pc:sldMk cId="391063370" sldId="325"/>
            <ac:picMk id="10" creationId="{5DA775C2-CB54-4113-BE7C-3DEB26BFF373}"/>
          </ac:picMkLst>
        </pc:picChg>
        <pc:picChg chg="mod">
          <ac:chgData name="Florian Ebner" userId="3896d313-2e61-42d7-8527-5f857f6d5fe4" providerId="ADAL" clId="{2DA258AF-BE99-4311-9FCE-C0238E2C568A}" dt="2021-06-29T17:43:50.455" v="614" actId="553"/>
          <ac:picMkLst>
            <pc:docMk/>
            <pc:sldMk cId="391063370" sldId="325"/>
            <ac:picMk id="11" creationId="{635DCB1D-BD9A-4E0D-B58D-36E37CA29945}"/>
          </ac:picMkLst>
        </pc:picChg>
      </pc:sldChg>
      <pc:sldChg chg="addSp delSp modSp mod">
        <pc:chgData name="Florian Ebner" userId="3896d313-2e61-42d7-8527-5f857f6d5fe4" providerId="ADAL" clId="{2DA258AF-BE99-4311-9FCE-C0238E2C568A}" dt="2021-06-29T18:27:32.714" v="1474"/>
        <pc:sldMkLst>
          <pc:docMk/>
          <pc:sldMk cId="2350318616" sldId="326"/>
        </pc:sldMkLst>
        <pc:spChg chg="mod">
          <ac:chgData name="Florian Ebner" userId="3896d313-2e61-42d7-8527-5f857f6d5fe4" providerId="ADAL" clId="{2DA258AF-BE99-4311-9FCE-C0238E2C568A}" dt="2021-06-29T18:27:32.714" v="1474"/>
          <ac:spMkLst>
            <pc:docMk/>
            <pc:sldMk cId="2350318616" sldId="326"/>
            <ac:spMk id="2" creationId="{8784AE5D-8FC0-4736-846E-DAB654A83219}"/>
          </ac:spMkLst>
        </pc:spChg>
        <pc:spChg chg="mod">
          <ac:chgData name="Florian Ebner" userId="3896d313-2e61-42d7-8527-5f857f6d5fe4" providerId="ADAL" clId="{2DA258AF-BE99-4311-9FCE-C0238E2C568A}" dt="2021-06-29T17:38:43.059" v="512" actId="20577"/>
          <ac:spMkLst>
            <pc:docMk/>
            <pc:sldMk cId="2350318616" sldId="326"/>
            <ac:spMk id="4" creationId="{BD6E71A2-5FB4-457D-AE91-E9A845A4309E}"/>
          </ac:spMkLst>
        </pc:spChg>
        <pc:spChg chg="mod">
          <ac:chgData name="Florian Ebner" userId="3896d313-2e61-42d7-8527-5f857f6d5fe4" providerId="ADAL" clId="{2DA258AF-BE99-4311-9FCE-C0238E2C568A}" dt="2021-06-29T17:42:09.577" v="595" actId="20577"/>
          <ac:spMkLst>
            <pc:docMk/>
            <pc:sldMk cId="2350318616" sldId="326"/>
            <ac:spMk id="5" creationId="{C12BA2A2-4CDD-4E7C-8F0D-3F28AA30D73A}"/>
          </ac:spMkLst>
        </pc:spChg>
        <pc:picChg chg="add del mod">
          <ac:chgData name="Florian Ebner" userId="3896d313-2e61-42d7-8527-5f857f6d5fe4" providerId="ADAL" clId="{2DA258AF-BE99-4311-9FCE-C0238E2C568A}" dt="2021-06-29T17:43:57.137" v="615" actId="478"/>
          <ac:picMkLst>
            <pc:docMk/>
            <pc:sldMk cId="2350318616" sldId="326"/>
            <ac:picMk id="8" creationId="{646D13A1-29BC-4EFE-96E5-05F21C69A26F}"/>
          </ac:picMkLst>
        </pc:picChg>
        <pc:picChg chg="add del mod">
          <ac:chgData name="Florian Ebner" userId="3896d313-2e61-42d7-8527-5f857f6d5fe4" providerId="ADAL" clId="{2DA258AF-BE99-4311-9FCE-C0238E2C568A}" dt="2021-06-29T17:43:59.020" v="616" actId="478"/>
          <ac:picMkLst>
            <pc:docMk/>
            <pc:sldMk cId="2350318616" sldId="326"/>
            <ac:picMk id="9" creationId="{513DD0C1-5C4B-49AD-A7BB-9FF8EAE7DAB9}"/>
          </ac:picMkLst>
        </pc:picChg>
        <pc:picChg chg="add del mod">
          <ac:chgData name="Florian Ebner" userId="3896d313-2e61-42d7-8527-5f857f6d5fe4" providerId="ADAL" clId="{2DA258AF-BE99-4311-9FCE-C0238E2C568A}" dt="2021-06-29T17:45:52.410" v="623" actId="478"/>
          <ac:picMkLst>
            <pc:docMk/>
            <pc:sldMk cId="2350318616" sldId="326"/>
            <ac:picMk id="10" creationId="{9AB3A7C9-1C90-4296-9333-CA1FF30FADD3}"/>
          </ac:picMkLst>
        </pc:picChg>
        <pc:picChg chg="add del mod">
          <ac:chgData name="Florian Ebner" userId="3896d313-2e61-42d7-8527-5f857f6d5fe4" providerId="ADAL" clId="{2DA258AF-BE99-4311-9FCE-C0238E2C568A}" dt="2021-06-29T17:45:53.202" v="624" actId="478"/>
          <ac:picMkLst>
            <pc:docMk/>
            <pc:sldMk cId="2350318616" sldId="326"/>
            <ac:picMk id="11" creationId="{B0BFEDB4-8CB8-490B-8408-0C7AB23C8041}"/>
          </ac:picMkLst>
        </pc:picChg>
        <pc:picChg chg="add mod">
          <ac:chgData name="Florian Ebner" userId="3896d313-2e61-42d7-8527-5f857f6d5fe4" providerId="ADAL" clId="{2DA258AF-BE99-4311-9FCE-C0238E2C568A}" dt="2021-06-29T17:45:58.645" v="625" actId="1076"/>
          <ac:picMkLst>
            <pc:docMk/>
            <pc:sldMk cId="2350318616" sldId="326"/>
            <ac:picMk id="1026" creationId="{6169B82B-6078-4B88-9352-D022B34E5440}"/>
          </ac:picMkLst>
        </pc:picChg>
        <pc:picChg chg="del mod">
          <ac:chgData name="Florian Ebner" userId="3896d313-2e61-42d7-8527-5f857f6d5fe4" providerId="ADAL" clId="{2DA258AF-BE99-4311-9FCE-C0238E2C568A}" dt="2021-06-29T17:43:03.708" v="607" actId="478"/>
          <ac:picMkLst>
            <pc:docMk/>
            <pc:sldMk cId="2350318616" sldId="326"/>
            <ac:picMk id="4098" creationId="{D8C57D52-BEBE-4B37-9617-4582C7887DCF}"/>
          </ac:picMkLst>
        </pc:picChg>
        <pc:picChg chg="del">
          <ac:chgData name="Florian Ebner" userId="3896d313-2e61-42d7-8527-5f857f6d5fe4" providerId="ADAL" clId="{2DA258AF-BE99-4311-9FCE-C0238E2C568A}" dt="2021-06-29T17:42:33.603" v="596" actId="478"/>
          <ac:picMkLst>
            <pc:docMk/>
            <pc:sldMk cId="2350318616" sldId="326"/>
            <ac:picMk id="4102" creationId="{A31E90BD-FBDE-4C55-A2D2-9C82F3CE93F4}"/>
          </ac:picMkLst>
        </pc:picChg>
      </pc:sldChg>
      <pc:sldChg chg="modSp mod">
        <pc:chgData name="Florian Ebner" userId="3896d313-2e61-42d7-8527-5f857f6d5fe4" providerId="ADAL" clId="{2DA258AF-BE99-4311-9FCE-C0238E2C568A}" dt="2021-06-29T18:27:37.011" v="1475"/>
        <pc:sldMkLst>
          <pc:docMk/>
          <pc:sldMk cId="350606629" sldId="327"/>
        </pc:sldMkLst>
        <pc:spChg chg="mod">
          <ac:chgData name="Florian Ebner" userId="3896d313-2e61-42d7-8527-5f857f6d5fe4" providerId="ADAL" clId="{2DA258AF-BE99-4311-9FCE-C0238E2C568A}" dt="2021-06-29T18:27:37.011" v="1475"/>
          <ac:spMkLst>
            <pc:docMk/>
            <pc:sldMk cId="350606629" sldId="327"/>
            <ac:spMk id="2" creationId="{C646A7EB-6DF7-4A6B-A999-80B7C9C7ADA5}"/>
          </ac:spMkLst>
        </pc:spChg>
        <pc:spChg chg="mod">
          <ac:chgData name="Florian Ebner" userId="3896d313-2e61-42d7-8527-5f857f6d5fe4" providerId="ADAL" clId="{2DA258AF-BE99-4311-9FCE-C0238E2C568A}" dt="2021-06-29T17:48:50.604" v="674" actId="20577"/>
          <ac:spMkLst>
            <pc:docMk/>
            <pc:sldMk cId="350606629" sldId="327"/>
            <ac:spMk id="5" creationId="{C71C47DC-D365-4E9A-A500-D3125BDCF7BA}"/>
          </ac:spMkLst>
        </pc:spChg>
        <pc:picChg chg="mod">
          <ac:chgData name="Florian Ebner" userId="3896d313-2e61-42d7-8527-5f857f6d5fe4" providerId="ADAL" clId="{2DA258AF-BE99-4311-9FCE-C0238E2C568A}" dt="2021-06-29T17:53:57.352" v="767" actId="1076"/>
          <ac:picMkLst>
            <pc:docMk/>
            <pc:sldMk cId="350606629" sldId="327"/>
            <ac:picMk id="1026" creationId="{88C12987-7FDB-4B73-8C74-AFE632714987}"/>
          </ac:picMkLst>
        </pc:picChg>
        <pc:picChg chg="mod">
          <ac:chgData name="Florian Ebner" userId="3896d313-2e61-42d7-8527-5f857f6d5fe4" providerId="ADAL" clId="{2DA258AF-BE99-4311-9FCE-C0238E2C568A}" dt="2021-06-29T17:53:57.352" v="767" actId="1076"/>
          <ac:picMkLst>
            <pc:docMk/>
            <pc:sldMk cId="350606629" sldId="327"/>
            <ac:picMk id="1032" creationId="{C28AE16A-10F3-426D-AEF0-BD6012B1ACD4}"/>
          </ac:picMkLst>
        </pc:picChg>
      </pc:sldChg>
      <pc:sldChg chg="addSp delSp modSp mod">
        <pc:chgData name="Florian Ebner" userId="3896d313-2e61-42d7-8527-5f857f6d5fe4" providerId="ADAL" clId="{2DA258AF-BE99-4311-9FCE-C0238E2C568A}" dt="2021-06-29T18:27:40.886" v="1476"/>
        <pc:sldMkLst>
          <pc:docMk/>
          <pc:sldMk cId="1555794535" sldId="328"/>
        </pc:sldMkLst>
        <pc:spChg chg="mod">
          <ac:chgData name="Florian Ebner" userId="3896d313-2e61-42d7-8527-5f857f6d5fe4" providerId="ADAL" clId="{2DA258AF-BE99-4311-9FCE-C0238E2C568A}" dt="2021-06-29T18:27:40.886" v="1476"/>
          <ac:spMkLst>
            <pc:docMk/>
            <pc:sldMk cId="1555794535" sldId="328"/>
            <ac:spMk id="2" creationId="{B6954BE3-2D02-40CE-996E-C1CB56E8270F}"/>
          </ac:spMkLst>
        </pc:spChg>
        <pc:spChg chg="mod">
          <ac:chgData name="Florian Ebner" userId="3896d313-2e61-42d7-8527-5f857f6d5fe4" providerId="ADAL" clId="{2DA258AF-BE99-4311-9FCE-C0238E2C568A}" dt="2021-06-29T17:50:43.250" v="715" actId="20577"/>
          <ac:spMkLst>
            <pc:docMk/>
            <pc:sldMk cId="1555794535" sldId="328"/>
            <ac:spMk id="4" creationId="{DA2DAA66-C07F-4962-A285-E0106D1DA7BB}"/>
          </ac:spMkLst>
        </pc:spChg>
        <pc:spChg chg="mod">
          <ac:chgData name="Florian Ebner" userId="3896d313-2e61-42d7-8527-5f857f6d5fe4" providerId="ADAL" clId="{2DA258AF-BE99-4311-9FCE-C0238E2C568A}" dt="2021-06-29T17:54:58.764" v="794" actId="20577"/>
          <ac:spMkLst>
            <pc:docMk/>
            <pc:sldMk cId="1555794535" sldId="328"/>
            <ac:spMk id="5" creationId="{854C5104-BB75-4C67-9304-D6442574153E}"/>
          </ac:spMkLst>
        </pc:spChg>
        <pc:picChg chg="add mod">
          <ac:chgData name="Florian Ebner" userId="3896d313-2e61-42d7-8527-5f857f6d5fe4" providerId="ADAL" clId="{2DA258AF-BE99-4311-9FCE-C0238E2C568A}" dt="2021-06-29T17:53:05.300" v="753" actId="1076"/>
          <ac:picMkLst>
            <pc:docMk/>
            <pc:sldMk cId="1555794535" sldId="328"/>
            <ac:picMk id="2050" creationId="{73848477-FD99-49BA-BE39-1968A073B45D}"/>
          </ac:picMkLst>
        </pc:picChg>
        <pc:picChg chg="del">
          <ac:chgData name="Florian Ebner" userId="3896d313-2e61-42d7-8527-5f857f6d5fe4" providerId="ADAL" clId="{2DA258AF-BE99-4311-9FCE-C0238E2C568A}" dt="2021-06-29T17:51:36.375" v="720" actId="478"/>
          <ac:picMkLst>
            <pc:docMk/>
            <pc:sldMk cId="1555794535" sldId="328"/>
            <ac:picMk id="3074" creationId="{B1E8C950-4B7C-4326-A341-2D6AB6C6EB6A}"/>
          </ac:picMkLst>
        </pc:picChg>
        <pc:picChg chg="mod">
          <ac:chgData name="Florian Ebner" userId="3896d313-2e61-42d7-8527-5f857f6d5fe4" providerId="ADAL" clId="{2DA258AF-BE99-4311-9FCE-C0238E2C568A}" dt="2021-06-29T17:53:03.155" v="752" actId="1076"/>
          <ac:picMkLst>
            <pc:docMk/>
            <pc:sldMk cId="1555794535" sldId="328"/>
            <ac:picMk id="3076" creationId="{73C17ED0-964B-4996-918B-245C05878D7A}"/>
          </ac:picMkLst>
        </pc:picChg>
      </pc:sldChg>
      <pc:sldChg chg="modSp del mod">
        <pc:chgData name="Florian Ebner" userId="3896d313-2e61-42d7-8527-5f857f6d5fe4" providerId="ADAL" clId="{2DA258AF-BE99-4311-9FCE-C0238E2C568A}" dt="2021-06-29T17:53:51.624" v="766" actId="2696"/>
        <pc:sldMkLst>
          <pc:docMk/>
          <pc:sldMk cId="2821565568" sldId="329"/>
        </pc:sldMkLst>
        <pc:spChg chg="mod">
          <ac:chgData name="Florian Ebner" userId="3896d313-2e61-42d7-8527-5f857f6d5fe4" providerId="ADAL" clId="{2DA258AF-BE99-4311-9FCE-C0238E2C568A}" dt="2021-06-29T17:23:44.183" v="35"/>
          <ac:spMkLst>
            <pc:docMk/>
            <pc:sldMk cId="2821565568" sldId="329"/>
            <ac:spMk id="2" creationId="{E00A1E01-AFC0-4062-90CA-1C4AEEA319E2}"/>
          </ac:spMkLst>
        </pc:spChg>
      </pc:sldChg>
      <pc:sldChg chg="modSp mod">
        <pc:chgData name="Florian Ebner" userId="3896d313-2e61-42d7-8527-5f857f6d5fe4" providerId="ADAL" clId="{2DA258AF-BE99-4311-9FCE-C0238E2C568A}" dt="2021-06-29T18:27:49.976" v="1477"/>
        <pc:sldMkLst>
          <pc:docMk/>
          <pc:sldMk cId="1231841031" sldId="330"/>
        </pc:sldMkLst>
        <pc:spChg chg="mod">
          <ac:chgData name="Florian Ebner" userId="3896d313-2e61-42d7-8527-5f857f6d5fe4" providerId="ADAL" clId="{2DA258AF-BE99-4311-9FCE-C0238E2C568A}" dt="2021-06-29T18:27:49.976" v="1477"/>
          <ac:spMkLst>
            <pc:docMk/>
            <pc:sldMk cId="1231841031" sldId="330"/>
            <ac:spMk id="2" creationId="{936B1E13-61EA-40B2-B434-99A348AB90B2}"/>
          </ac:spMkLst>
        </pc:spChg>
        <pc:spChg chg="mod">
          <ac:chgData name="Florian Ebner" userId="3896d313-2e61-42d7-8527-5f857f6d5fe4" providerId="ADAL" clId="{2DA258AF-BE99-4311-9FCE-C0238E2C568A}" dt="2021-06-29T17:56:08.019" v="884" actId="20577"/>
          <ac:spMkLst>
            <pc:docMk/>
            <pc:sldMk cId="1231841031" sldId="330"/>
            <ac:spMk id="5" creationId="{BCDFC005-EE24-40BB-9D0A-A4F933E10ED6}"/>
          </ac:spMkLst>
        </pc:spChg>
      </pc:sldChg>
      <pc:sldChg chg="addSp delSp modSp mod ord modAnim">
        <pc:chgData name="Florian Ebner" userId="3896d313-2e61-42d7-8527-5f857f6d5fe4" providerId="ADAL" clId="{2DA258AF-BE99-4311-9FCE-C0238E2C568A}" dt="2021-06-29T18:34:11.959" v="1518"/>
        <pc:sldMkLst>
          <pc:docMk/>
          <pc:sldMk cId="3931105327" sldId="331"/>
        </pc:sldMkLst>
        <pc:spChg chg="mod">
          <ac:chgData name="Florian Ebner" userId="3896d313-2e61-42d7-8527-5f857f6d5fe4" providerId="ADAL" clId="{2DA258AF-BE99-4311-9FCE-C0238E2C568A}" dt="2021-06-29T18:28:08.024" v="1481"/>
          <ac:spMkLst>
            <pc:docMk/>
            <pc:sldMk cId="3931105327" sldId="331"/>
            <ac:spMk id="2" creationId="{05143CD0-9C2B-4485-AAC8-0D25C8AEF4A8}"/>
          </ac:spMkLst>
        </pc:spChg>
        <pc:spChg chg="mod">
          <ac:chgData name="Florian Ebner" userId="3896d313-2e61-42d7-8527-5f857f6d5fe4" providerId="ADAL" clId="{2DA258AF-BE99-4311-9FCE-C0238E2C568A}" dt="2021-06-29T17:58:18.670" v="928" actId="20577"/>
          <ac:spMkLst>
            <pc:docMk/>
            <pc:sldMk cId="3931105327" sldId="331"/>
            <ac:spMk id="4" creationId="{729A2F80-5857-4107-BF5A-E4BEA1B58A89}"/>
          </ac:spMkLst>
        </pc:spChg>
        <pc:spChg chg="mod">
          <ac:chgData name="Florian Ebner" userId="3896d313-2e61-42d7-8527-5f857f6d5fe4" providerId="ADAL" clId="{2DA258AF-BE99-4311-9FCE-C0238E2C568A}" dt="2021-06-29T18:09:36.073" v="1167" actId="5793"/>
          <ac:spMkLst>
            <pc:docMk/>
            <pc:sldMk cId="3931105327" sldId="331"/>
            <ac:spMk id="5" creationId="{823F398F-782F-4D0E-AE9A-2C9CD9247AB7}"/>
          </ac:spMkLst>
        </pc:spChg>
        <pc:picChg chg="del">
          <ac:chgData name="Florian Ebner" userId="3896d313-2e61-42d7-8527-5f857f6d5fe4" providerId="ADAL" clId="{2DA258AF-BE99-4311-9FCE-C0238E2C568A}" dt="2021-06-29T18:00:49.628" v="996" actId="478"/>
          <ac:picMkLst>
            <pc:docMk/>
            <pc:sldMk cId="3931105327" sldId="331"/>
            <ac:picMk id="7" creationId="{86E4FCD1-6A06-4F68-AAAA-3E75193E0802}"/>
          </ac:picMkLst>
        </pc:picChg>
        <pc:picChg chg="del">
          <ac:chgData name="Florian Ebner" userId="3896d313-2e61-42d7-8527-5f857f6d5fe4" providerId="ADAL" clId="{2DA258AF-BE99-4311-9FCE-C0238E2C568A}" dt="2021-06-29T18:00:48.803" v="995" actId="478"/>
          <ac:picMkLst>
            <pc:docMk/>
            <pc:sldMk cId="3931105327" sldId="331"/>
            <ac:picMk id="8" creationId="{B79EFF98-02DA-488B-BEEC-AD2F9AEAC317}"/>
          </ac:picMkLst>
        </pc:picChg>
        <pc:picChg chg="add mod">
          <ac:chgData name="Florian Ebner" userId="3896d313-2e61-42d7-8527-5f857f6d5fe4" providerId="ADAL" clId="{2DA258AF-BE99-4311-9FCE-C0238E2C568A}" dt="2021-06-29T18:03:35.701" v="1030" actId="1076"/>
          <ac:picMkLst>
            <pc:docMk/>
            <pc:sldMk cId="3931105327" sldId="331"/>
            <ac:picMk id="9" creationId="{6ECE1F95-4671-4F12-995C-9725F39A3D7B}"/>
          </ac:picMkLst>
        </pc:picChg>
        <pc:picChg chg="add mod">
          <ac:chgData name="Florian Ebner" userId="3896d313-2e61-42d7-8527-5f857f6d5fe4" providerId="ADAL" clId="{2DA258AF-BE99-4311-9FCE-C0238E2C568A}" dt="2021-06-29T18:34:08.427" v="1517" actId="1076"/>
          <ac:picMkLst>
            <pc:docMk/>
            <pc:sldMk cId="3931105327" sldId="331"/>
            <ac:picMk id="11" creationId="{967E457B-7E62-4978-8136-7D13F893350B}"/>
          </ac:picMkLst>
        </pc:picChg>
        <pc:picChg chg="del">
          <ac:chgData name="Florian Ebner" userId="3896d313-2e61-42d7-8527-5f857f6d5fe4" providerId="ADAL" clId="{2DA258AF-BE99-4311-9FCE-C0238E2C568A}" dt="2021-06-29T18:00:50.479" v="997" actId="478"/>
          <ac:picMkLst>
            <pc:docMk/>
            <pc:sldMk cId="3931105327" sldId="331"/>
            <ac:picMk id="6146" creationId="{73DEB27A-24DB-4B6F-9DAF-95D64DC607EF}"/>
          </ac:picMkLst>
        </pc:picChg>
      </pc:sldChg>
      <pc:sldChg chg="addSp delSp modSp mod modTransition">
        <pc:chgData name="Florian Ebner" userId="3896d313-2e61-42d7-8527-5f857f6d5fe4" providerId="ADAL" clId="{2DA258AF-BE99-4311-9FCE-C0238E2C568A}" dt="2021-06-29T18:27:54.779" v="1478"/>
        <pc:sldMkLst>
          <pc:docMk/>
          <pc:sldMk cId="263293469" sldId="332"/>
        </pc:sldMkLst>
        <pc:spChg chg="mod">
          <ac:chgData name="Florian Ebner" userId="3896d313-2e61-42d7-8527-5f857f6d5fe4" providerId="ADAL" clId="{2DA258AF-BE99-4311-9FCE-C0238E2C568A}" dt="2021-06-29T18:27:54.779" v="1478"/>
          <ac:spMkLst>
            <pc:docMk/>
            <pc:sldMk cId="263293469" sldId="332"/>
            <ac:spMk id="2" creationId="{2F6297BB-109C-4292-A8CE-3CE6131CD86E}"/>
          </ac:spMkLst>
        </pc:spChg>
        <pc:spChg chg="mod">
          <ac:chgData name="Florian Ebner" userId="3896d313-2e61-42d7-8527-5f857f6d5fe4" providerId="ADAL" clId="{2DA258AF-BE99-4311-9FCE-C0238E2C568A}" dt="2021-06-29T18:11:07.778" v="1188" actId="20577"/>
          <ac:spMkLst>
            <pc:docMk/>
            <pc:sldMk cId="263293469" sldId="332"/>
            <ac:spMk id="4" creationId="{49FB18A3-D0B7-4ACE-B33C-FC5BCC4FB646}"/>
          </ac:spMkLst>
        </pc:spChg>
        <pc:spChg chg="add mod">
          <ac:chgData name="Florian Ebner" userId="3896d313-2e61-42d7-8527-5f857f6d5fe4" providerId="ADAL" clId="{2DA258AF-BE99-4311-9FCE-C0238E2C568A}" dt="2021-06-29T18:10:17.331" v="1184" actId="20577"/>
          <ac:spMkLst>
            <pc:docMk/>
            <pc:sldMk cId="263293469" sldId="332"/>
            <ac:spMk id="6" creationId="{5609B8EE-969E-4176-89B7-C46CAEADB364}"/>
          </ac:spMkLst>
        </pc:spChg>
        <pc:grpChg chg="add del mod">
          <ac:chgData name="Florian Ebner" userId="3896d313-2e61-42d7-8527-5f857f6d5fe4" providerId="ADAL" clId="{2DA258AF-BE99-4311-9FCE-C0238E2C568A}" dt="2021-06-29T18:23:09.389" v="1367" actId="21"/>
          <ac:grpSpMkLst>
            <pc:docMk/>
            <pc:sldMk cId="263293469" sldId="332"/>
            <ac:grpSpMk id="7" creationId="{C98C7513-DEC2-4B86-A153-DF89EA854FEC}"/>
          </ac:grpSpMkLst>
        </pc:grpChg>
        <pc:picChg chg="mod">
          <ac:chgData name="Florian Ebner" userId="3896d313-2e61-42d7-8527-5f857f6d5fe4" providerId="ADAL" clId="{2DA258AF-BE99-4311-9FCE-C0238E2C568A}" dt="2021-06-29T18:16:07.188" v="1199" actId="1076"/>
          <ac:picMkLst>
            <pc:docMk/>
            <pc:sldMk cId="263293469" sldId="332"/>
            <ac:picMk id="8" creationId="{9A034290-7D08-4102-8ED9-DD5211F200C9}"/>
          </ac:picMkLst>
        </pc:picChg>
        <pc:picChg chg="mod">
          <ac:chgData name="Florian Ebner" userId="3896d313-2e61-42d7-8527-5f857f6d5fe4" providerId="ADAL" clId="{2DA258AF-BE99-4311-9FCE-C0238E2C568A}" dt="2021-06-29T18:16:26.518" v="1201"/>
          <ac:picMkLst>
            <pc:docMk/>
            <pc:sldMk cId="263293469" sldId="332"/>
            <ac:picMk id="9" creationId="{FA082501-1383-461D-9FD1-A0EC3410422A}"/>
          </ac:picMkLst>
        </pc:picChg>
        <pc:picChg chg="mod">
          <ac:chgData name="Florian Ebner" userId="3896d313-2e61-42d7-8527-5f857f6d5fe4" providerId="ADAL" clId="{2DA258AF-BE99-4311-9FCE-C0238E2C568A}" dt="2021-06-29T18:16:26.518" v="1201"/>
          <ac:picMkLst>
            <pc:docMk/>
            <pc:sldMk cId="263293469" sldId="332"/>
            <ac:picMk id="10" creationId="{5098335E-0F8C-45F6-B2F9-B6004257CA0C}"/>
          </ac:picMkLst>
        </pc:picChg>
      </pc:sldChg>
      <pc:sldChg chg="addSp modSp del mod">
        <pc:chgData name="Florian Ebner" userId="3896d313-2e61-42d7-8527-5f857f6d5fe4" providerId="ADAL" clId="{2DA258AF-BE99-4311-9FCE-C0238E2C568A}" dt="2021-06-29T18:19:45.798" v="1283" actId="2696"/>
        <pc:sldMkLst>
          <pc:docMk/>
          <pc:sldMk cId="3221565713" sldId="333"/>
        </pc:sldMkLst>
        <pc:spChg chg="mod">
          <ac:chgData name="Florian Ebner" userId="3896d313-2e61-42d7-8527-5f857f6d5fe4" providerId="ADAL" clId="{2DA258AF-BE99-4311-9FCE-C0238E2C568A}" dt="2021-06-29T17:23:54.100" v="37"/>
          <ac:spMkLst>
            <pc:docMk/>
            <pc:sldMk cId="3221565713" sldId="333"/>
            <ac:spMk id="2" creationId="{9F4D0010-F517-40F6-8DD9-8B4F2F6B2246}"/>
          </ac:spMkLst>
        </pc:spChg>
        <pc:grpChg chg="add mod">
          <ac:chgData name="Florian Ebner" userId="3896d313-2e61-42d7-8527-5f857f6d5fe4" providerId="ADAL" clId="{2DA258AF-BE99-4311-9FCE-C0238E2C568A}" dt="2021-06-29T18:16:22.712" v="1200" actId="164"/>
          <ac:grpSpMkLst>
            <pc:docMk/>
            <pc:sldMk cId="3221565713" sldId="333"/>
            <ac:grpSpMk id="5" creationId="{99506C3E-9BFE-45B1-AA67-423DDAB408A5}"/>
          </ac:grpSpMkLst>
        </pc:grpChg>
        <pc:picChg chg="mod">
          <ac:chgData name="Florian Ebner" userId="3896d313-2e61-42d7-8527-5f857f6d5fe4" providerId="ADAL" clId="{2DA258AF-BE99-4311-9FCE-C0238E2C568A}" dt="2021-06-29T18:16:22.712" v="1200" actId="164"/>
          <ac:picMkLst>
            <pc:docMk/>
            <pc:sldMk cId="3221565713" sldId="333"/>
            <ac:picMk id="9" creationId="{07634062-91E5-4E8E-8783-6517D1120E04}"/>
          </ac:picMkLst>
        </pc:picChg>
        <pc:picChg chg="mod">
          <ac:chgData name="Florian Ebner" userId="3896d313-2e61-42d7-8527-5f857f6d5fe4" providerId="ADAL" clId="{2DA258AF-BE99-4311-9FCE-C0238E2C568A}" dt="2021-06-29T18:16:22.712" v="1200" actId="164"/>
          <ac:picMkLst>
            <pc:docMk/>
            <pc:sldMk cId="3221565713" sldId="333"/>
            <ac:picMk id="11" creationId="{B927932C-270B-4815-B262-8AC473A86E2E}"/>
          </ac:picMkLst>
        </pc:picChg>
      </pc:sldChg>
      <pc:sldChg chg="addSp delSp modSp add mod modTransition modAnim">
        <pc:chgData name="Florian Ebner" userId="3896d313-2e61-42d7-8527-5f857f6d5fe4" providerId="ADAL" clId="{2DA258AF-BE99-4311-9FCE-C0238E2C568A}" dt="2021-07-01T16:51:18.147" v="1591"/>
        <pc:sldMkLst>
          <pc:docMk/>
          <pc:sldMk cId="3179188274" sldId="334"/>
        </pc:sldMkLst>
        <pc:spChg chg="mod">
          <ac:chgData name="Florian Ebner" userId="3896d313-2e61-42d7-8527-5f857f6d5fe4" providerId="ADAL" clId="{2DA258AF-BE99-4311-9FCE-C0238E2C568A}" dt="2021-06-29T18:28:11.769" v="1482"/>
          <ac:spMkLst>
            <pc:docMk/>
            <pc:sldMk cId="3179188274" sldId="334"/>
            <ac:spMk id="2" creationId="{05143CD0-9C2B-4485-AAC8-0D25C8AEF4A8}"/>
          </ac:spMkLst>
        </pc:spChg>
        <pc:spChg chg="mod">
          <ac:chgData name="Florian Ebner" userId="3896d313-2e61-42d7-8527-5f857f6d5fe4" providerId="ADAL" clId="{2DA258AF-BE99-4311-9FCE-C0238E2C568A}" dt="2021-06-29T17:58:26.910" v="931" actId="20577"/>
          <ac:spMkLst>
            <pc:docMk/>
            <pc:sldMk cId="3179188274" sldId="334"/>
            <ac:spMk id="4" creationId="{729A2F80-5857-4107-BF5A-E4BEA1B58A89}"/>
          </ac:spMkLst>
        </pc:spChg>
        <pc:spChg chg="mod">
          <ac:chgData name="Florian Ebner" userId="3896d313-2e61-42d7-8527-5f857f6d5fe4" providerId="ADAL" clId="{2DA258AF-BE99-4311-9FCE-C0238E2C568A}" dt="2021-06-29T18:19:34.331" v="1282" actId="20577"/>
          <ac:spMkLst>
            <pc:docMk/>
            <pc:sldMk cId="3179188274" sldId="334"/>
            <ac:spMk id="5" creationId="{823F398F-782F-4D0E-AE9A-2C9CD9247AB7}"/>
          </ac:spMkLst>
        </pc:spChg>
        <pc:spChg chg="add mod">
          <ac:chgData name="Florian Ebner" userId="3896d313-2e61-42d7-8527-5f857f6d5fe4" providerId="ADAL" clId="{2DA258AF-BE99-4311-9FCE-C0238E2C568A}" dt="2021-07-01T16:50:18.009" v="1579" actId="14100"/>
          <ac:spMkLst>
            <pc:docMk/>
            <pc:sldMk cId="3179188274" sldId="334"/>
            <ac:spMk id="8" creationId="{5CA0C93B-2BC9-41CA-98F9-7EFB928C4693}"/>
          </ac:spMkLst>
        </pc:spChg>
        <pc:spChg chg="add mod">
          <ac:chgData name="Florian Ebner" userId="3896d313-2e61-42d7-8527-5f857f6d5fe4" providerId="ADAL" clId="{2DA258AF-BE99-4311-9FCE-C0238E2C568A}" dt="2021-07-01T16:51:02.935" v="1590" actId="164"/>
          <ac:spMkLst>
            <pc:docMk/>
            <pc:sldMk cId="3179188274" sldId="334"/>
            <ac:spMk id="12" creationId="{13213C65-C81E-45F0-B57A-4367D08C9D2E}"/>
          </ac:spMkLst>
        </pc:spChg>
        <pc:grpChg chg="add mod">
          <ac:chgData name="Florian Ebner" userId="3896d313-2e61-42d7-8527-5f857f6d5fe4" providerId="ADAL" clId="{2DA258AF-BE99-4311-9FCE-C0238E2C568A}" dt="2021-07-01T16:51:02.935" v="1590" actId="164"/>
          <ac:grpSpMkLst>
            <pc:docMk/>
            <pc:sldMk cId="3179188274" sldId="334"/>
            <ac:grpSpMk id="10" creationId="{A9DDD331-00E9-4AF4-B4A7-F257C1A518C9}"/>
          </ac:grpSpMkLst>
        </pc:grpChg>
        <pc:grpChg chg="add mod">
          <ac:chgData name="Florian Ebner" userId="3896d313-2e61-42d7-8527-5f857f6d5fe4" providerId="ADAL" clId="{2DA258AF-BE99-4311-9FCE-C0238E2C568A}" dt="2021-07-01T16:51:02.935" v="1590" actId="164"/>
          <ac:grpSpMkLst>
            <pc:docMk/>
            <pc:sldMk cId="3179188274" sldId="334"/>
            <ac:grpSpMk id="11" creationId="{7DEAFE48-B24B-4D40-9E5B-CA7619582683}"/>
          </ac:grpSpMkLst>
        </pc:grpChg>
        <pc:picChg chg="del">
          <ac:chgData name="Florian Ebner" userId="3896d313-2e61-42d7-8527-5f857f6d5fe4" providerId="ADAL" clId="{2DA258AF-BE99-4311-9FCE-C0238E2C568A}" dt="2021-06-29T17:58:31.881" v="932" actId="478"/>
          <ac:picMkLst>
            <pc:docMk/>
            <pc:sldMk cId="3179188274" sldId="334"/>
            <ac:picMk id="7" creationId="{86E4FCD1-6A06-4F68-AAAA-3E75193E0802}"/>
          </ac:picMkLst>
        </pc:picChg>
        <pc:picChg chg="add mod">
          <ac:chgData name="Florian Ebner" userId="3896d313-2e61-42d7-8527-5f857f6d5fe4" providerId="ADAL" clId="{2DA258AF-BE99-4311-9FCE-C0238E2C568A}" dt="2021-07-01T16:50:29.777" v="1583" actId="1076"/>
          <ac:picMkLst>
            <pc:docMk/>
            <pc:sldMk cId="3179188274" sldId="334"/>
            <ac:picMk id="7" creationId="{C4B978BC-1663-4A91-B69F-0F477C96DA27}"/>
          </ac:picMkLst>
        </pc:picChg>
        <pc:picChg chg="del">
          <ac:chgData name="Florian Ebner" userId="3896d313-2e61-42d7-8527-5f857f6d5fe4" providerId="ADAL" clId="{2DA258AF-BE99-4311-9FCE-C0238E2C568A}" dt="2021-06-29T17:58:31.881" v="932" actId="478"/>
          <ac:picMkLst>
            <pc:docMk/>
            <pc:sldMk cId="3179188274" sldId="334"/>
            <ac:picMk id="8" creationId="{B79EFF98-02DA-488B-BEEC-AD2F9AEAC317}"/>
          </ac:picMkLst>
        </pc:picChg>
        <pc:picChg chg="add mod">
          <ac:chgData name="Florian Ebner" userId="3896d313-2e61-42d7-8527-5f857f6d5fe4" providerId="ADAL" clId="{2DA258AF-BE99-4311-9FCE-C0238E2C568A}" dt="2021-07-01T16:50:54.906" v="1587" actId="1076"/>
          <ac:picMkLst>
            <pc:docMk/>
            <pc:sldMk cId="3179188274" sldId="334"/>
            <ac:picMk id="9" creationId="{A6D01E7D-FF52-402D-AD98-8B931E9B9C9C}"/>
          </ac:picMkLst>
        </pc:picChg>
        <pc:picChg chg="add del mod">
          <ac:chgData name="Florian Ebner" userId="3896d313-2e61-42d7-8527-5f857f6d5fe4" providerId="ADAL" clId="{2DA258AF-BE99-4311-9FCE-C0238E2C568A}" dt="2021-06-29T18:18:34.650" v="1212" actId="478"/>
          <ac:picMkLst>
            <pc:docMk/>
            <pc:sldMk cId="3179188274" sldId="334"/>
            <ac:picMk id="11" creationId="{3382DD97-EF4F-4233-87E7-796AA0E9EC1D}"/>
          </ac:picMkLst>
        </pc:picChg>
        <pc:picChg chg="add del mod">
          <ac:chgData name="Florian Ebner" userId="3896d313-2e61-42d7-8527-5f857f6d5fe4" providerId="ADAL" clId="{2DA258AF-BE99-4311-9FCE-C0238E2C568A}" dt="2021-06-29T18:18:33.435" v="1210" actId="478"/>
          <ac:picMkLst>
            <pc:docMk/>
            <pc:sldMk cId="3179188274" sldId="334"/>
            <ac:picMk id="13" creationId="{CFB87B6F-D5EE-43E8-A3B5-60226EA4CCAB}"/>
          </ac:picMkLst>
        </pc:picChg>
        <pc:picChg chg="add mod">
          <ac:chgData name="Florian Ebner" userId="3896d313-2e61-42d7-8527-5f857f6d5fe4" providerId="ADAL" clId="{2DA258AF-BE99-4311-9FCE-C0238E2C568A}" dt="2021-07-01T16:50:55.297" v="1588" actId="1076"/>
          <ac:picMkLst>
            <pc:docMk/>
            <pc:sldMk cId="3179188274" sldId="334"/>
            <ac:picMk id="15" creationId="{9C601CC9-7C63-4D68-A565-E88E3D45DB47}"/>
          </ac:picMkLst>
        </pc:picChg>
        <pc:picChg chg="del">
          <ac:chgData name="Florian Ebner" userId="3896d313-2e61-42d7-8527-5f857f6d5fe4" providerId="ADAL" clId="{2DA258AF-BE99-4311-9FCE-C0238E2C568A}" dt="2021-06-29T17:58:31.881" v="932" actId="478"/>
          <ac:picMkLst>
            <pc:docMk/>
            <pc:sldMk cId="3179188274" sldId="334"/>
            <ac:picMk id="6146" creationId="{73DEB27A-24DB-4B6F-9DAF-95D64DC607EF}"/>
          </ac:picMkLst>
        </pc:picChg>
      </pc:sldChg>
      <pc:sldChg chg="addSp delSp modSp add mod modAnim">
        <pc:chgData name="Florian Ebner" userId="3896d313-2e61-42d7-8527-5f857f6d5fe4" providerId="ADAL" clId="{2DA258AF-BE99-4311-9FCE-C0238E2C568A}" dt="2021-06-29T18:35:36.458" v="1531" actId="12789"/>
        <pc:sldMkLst>
          <pc:docMk/>
          <pc:sldMk cId="530598157" sldId="335"/>
        </pc:sldMkLst>
        <pc:spChg chg="mod">
          <ac:chgData name="Florian Ebner" userId="3896d313-2e61-42d7-8527-5f857f6d5fe4" providerId="ADAL" clId="{2DA258AF-BE99-4311-9FCE-C0238E2C568A}" dt="2021-06-29T18:28:01.965" v="1480"/>
          <ac:spMkLst>
            <pc:docMk/>
            <pc:sldMk cId="530598157" sldId="335"/>
            <ac:spMk id="2" creationId="{2F6297BB-109C-4292-A8CE-3CE6131CD86E}"/>
          </ac:spMkLst>
        </pc:spChg>
        <pc:spChg chg="mod">
          <ac:chgData name="Florian Ebner" userId="3896d313-2e61-42d7-8527-5f857f6d5fe4" providerId="ADAL" clId="{2DA258AF-BE99-4311-9FCE-C0238E2C568A}" dt="2021-06-29T18:11:13.444" v="1189" actId="6549"/>
          <ac:spMkLst>
            <pc:docMk/>
            <pc:sldMk cId="530598157" sldId="335"/>
            <ac:spMk id="4" creationId="{49FB18A3-D0B7-4ACE-B33C-FC5BCC4FB646}"/>
          </ac:spMkLst>
        </pc:spChg>
        <pc:spChg chg="del mod">
          <ac:chgData name="Florian Ebner" userId="3896d313-2e61-42d7-8527-5f857f6d5fe4" providerId="ADAL" clId="{2DA258AF-BE99-4311-9FCE-C0238E2C568A}" dt="2021-06-29T18:11:59.810" v="1197" actId="478"/>
          <ac:spMkLst>
            <pc:docMk/>
            <pc:sldMk cId="530598157" sldId="335"/>
            <ac:spMk id="6" creationId="{5609B8EE-969E-4176-89B7-C46CAEADB364}"/>
          </ac:spMkLst>
        </pc:spChg>
        <pc:picChg chg="add mod modCrop">
          <ac:chgData name="Florian Ebner" userId="3896d313-2e61-42d7-8527-5f857f6d5fe4" providerId="ADAL" clId="{2DA258AF-BE99-4311-9FCE-C0238E2C568A}" dt="2021-06-29T18:35:36.458" v="1531" actId="12789"/>
          <ac:picMkLst>
            <pc:docMk/>
            <pc:sldMk cId="530598157" sldId="335"/>
            <ac:picMk id="7" creationId="{8DD7FD46-3D18-4BF9-8F98-05E7B95F9990}"/>
          </ac:picMkLst>
        </pc:picChg>
        <pc:picChg chg="del">
          <ac:chgData name="Florian Ebner" userId="3896d313-2e61-42d7-8527-5f857f6d5fe4" providerId="ADAL" clId="{2DA258AF-BE99-4311-9FCE-C0238E2C568A}" dt="2021-06-29T18:11:21.458" v="1191" actId="478"/>
          <ac:picMkLst>
            <pc:docMk/>
            <pc:sldMk cId="530598157" sldId="335"/>
            <ac:picMk id="8" creationId="{9A034290-7D08-4102-8ED9-DD5211F200C9}"/>
          </ac:picMkLst>
        </pc:picChg>
        <pc:picChg chg="add del mod">
          <ac:chgData name="Florian Ebner" userId="3896d313-2e61-42d7-8527-5f857f6d5fe4" providerId="ADAL" clId="{2DA258AF-BE99-4311-9FCE-C0238E2C568A}" dt="2021-06-29T18:34:47.208" v="1521" actId="478"/>
          <ac:picMkLst>
            <pc:docMk/>
            <pc:sldMk cId="530598157" sldId="335"/>
            <ac:picMk id="9" creationId="{6439F63A-331E-4692-8FD5-C642168E2733}"/>
          </ac:picMkLst>
        </pc:picChg>
        <pc:picChg chg="add mod">
          <ac:chgData name="Florian Ebner" userId="3896d313-2e61-42d7-8527-5f857f6d5fe4" providerId="ADAL" clId="{2DA258AF-BE99-4311-9FCE-C0238E2C568A}" dt="2021-06-29T18:35:31.395" v="1529" actId="12789"/>
          <ac:picMkLst>
            <pc:docMk/>
            <pc:sldMk cId="530598157" sldId="335"/>
            <ac:picMk id="10" creationId="{BC4D3C36-22BA-4045-B963-B6E2F1C473CA}"/>
          </ac:picMkLst>
        </pc:picChg>
      </pc:sldChg>
      <pc:sldChg chg="new del">
        <pc:chgData name="Florian Ebner" userId="3896d313-2e61-42d7-8527-5f857f6d5fe4" providerId="ADAL" clId="{2DA258AF-BE99-4311-9FCE-C0238E2C568A}" dt="2021-06-29T18:20:18.163" v="1286" actId="2696"/>
        <pc:sldMkLst>
          <pc:docMk/>
          <pc:sldMk cId="3173459364" sldId="336"/>
        </pc:sldMkLst>
      </pc:sldChg>
      <pc:sldChg chg="addSp delSp modSp new mod">
        <pc:chgData name="Florian Ebner" userId="3896d313-2e61-42d7-8527-5f857f6d5fe4" providerId="ADAL" clId="{2DA258AF-BE99-4311-9FCE-C0238E2C568A}" dt="2021-06-29T18:21:14.916" v="1365" actId="113"/>
        <pc:sldMkLst>
          <pc:docMk/>
          <pc:sldMk cId="3267314332" sldId="337"/>
        </pc:sldMkLst>
        <pc:spChg chg="del mod">
          <ac:chgData name="Florian Ebner" userId="3896d313-2e61-42d7-8527-5f857f6d5fe4" providerId="ADAL" clId="{2DA258AF-BE99-4311-9FCE-C0238E2C568A}" dt="2021-06-29T18:20:44.254" v="1359" actId="478"/>
          <ac:spMkLst>
            <pc:docMk/>
            <pc:sldMk cId="3267314332" sldId="337"/>
            <ac:spMk id="2" creationId="{591B12B3-534E-4981-B7D6-1E4716E12E41}"/>
          </ac:spMkLst>
        </pc:spChg>
        <pc:spChg chg="mod">
          <ac:chgData name="Florian Ebner" userId="3896d313-2e61-42d7-8527-5f857f6d5fe4" providerId="ADAL" clId="{2DA258AF-BE99-4311-9FCE-C0238E2C568A}" dt="2021-06-29T18:21:14.916" v="1365" actId="113"/>
          <ac:spMkLst>
            <pc:docMk/>
            <pc:sldMk cId="3267314332" sldId="337"/>
            <ac:spMk id="3" creationId="{4A99DD0E-7776-4C82-B829-757E1AE15FB7}"/>
          </ac:spMkLst>
        </pc:spChg>
        <pc:spChg chg="add mod">
          <ac:chgData name="Florian Ebner" userId="3896d313-2e61-42d7-8527-5f857f6d5fe4" providerId="ADAL" clId="{2DA258AF-BE99-4311-9FCE-C0238E2C568A}" dt="2021-06-29T18:21:05.139" v="1363"/>
          <ac:spMkLst>
            <pc:docMk/>
            <pc:sldMk cId="3267314332" sldId="337"/>
            <ac:spMk id="4" creationId="{F974ED2F-8EBA-4989-9C04-382CEC69EA65}"/>
          </ac:spMkLst>
        </pc:spChg>
      </pc:sldChg>
      <pc:sldChg chg="addSp delSp modSp new mod modAnim">
        <pc:chgData name="Florian Ebner" userId="3896d313-2e61-42d7-8527-5f857f6d5fe4" providerId="ADAL" clId="{2DA258AF-BE99-4311-9FCE-C0238E2C568A}" dt="2021-06-29T18:39:25.877" v="1557"/>
        <pc:sldMkLst>
          <pc:docMk/>
          <pc:sldMk cId="3032773691" sldId="338"/>
        </pc:sldMkLst>
        <pc:spChg chg="mod">
          <ac:chgData name="Florian Ebner" userId="3896d313-2e61-42d7-8527-5f857f6d5fe4" providerId="ADAL" clId="{2DA258AF-BE99-4311-9FCE-C0238E2C568A}" dt="2021-06-29T18:27:58.733" v="1479"/>
          <ac:spMkLst>
            <pc:docMk/>
            <pc:sldMk cId="3032773691" sldId="338"/>
            <ac:spMk id="2" creationId="{977F07F9-ACF5-4D15-8E59-1D37A2FA472B}"/>
          </ac:spMkLst>
        </pc:spChg>
        <pc:spChg chg="del">
          <ac:chgData name="Florian Ebner" userId="3896d313-2e61-42d7-8527-5f857f6d5fe4" providerId="ADAL" clId="{2DA258AF-BE99-4311-9FCE-C0238E2C568A}" dt="2021-06-29T18:23:26.579" v="1372" actId="478"/>
          <ac:spMkLst>
            <pc:docMk/>
            <pc:sldMk cId="3032773691" sldId="338"/>
            <ac:spMk id="4" creationId="{79920D5E-D707-4C56-A501-C041E577869E}"/>
          </ac:spMkLst>
        </pc:spChg>
        <pc:spChg chg="del">
          <ac:chgData name="Florian Ebner" userId="3896d313-2e61-42d7-8527-5f857f6d5fe4" providerId="ADAL" clId="{2DA258AF-BE99-4311-9FCE-C0238E2C568A}" dt="2021-06-29T18:23:35.219" v="1375" actId="478"/>
          <ac:spMkLst>
            <pc:docMk/>
            <pc:sldMk cId="3032773691" sldId="338"/>
            <ac:spMk id="5" creationId="{6EE1F689-D736-46F3-8EF7-C36B591E1593}"/>
          </ac:spMkLst>
        </pc:spChg>
        <pc:spChg chg="add mod">
          <ac:chgData name="Florian Ebner" userId="3896d313-2e61-42d7-8527-5f857f6d5fe4" providerId="ADAL" clId="{2DA258AF-BE99-4311-9FCE-C0238E2C568A}" dt="2021-06-29T18:23:23.214" v="1371"/>
          <ac:spMkLst>
            <pc:docMk/>
            <pc:sldMk cId="3032773691" sldId="338"/>
            <ac:spMk id="9" creationId="{76CD0906-508F-42FC-98D3-85A2977BB05C}"/>
          </ac:spMkLst>
        </pc:spChg>
        <pc:spChg chg="add mod">
          <ac:chgData name="Florian Ebner" userId="3896d313-2e61-42d7-8527-5f857f6d5fe4" providerId="ADAL" clId="{2DA258AF-BE99-4311-9FCE-C0238E2C568A}" dt="2021-06-29T18:25:17.421" v="1437" actId="1076"/>
          <ac:spMkLst>
            <pc:docMk/>
            <pc:sldMk cId="3032773691" sldId="338"/>
            <ac:spMk id="10" creationId="{94EF95C2-8F15-46D4-BCB4-3065FCD8D8FF}"/>
          </ac:spMkLst>
        </pc:spChg>
        <pc:spChg chg="add mod ord">
          <ac:chgData name="Florian Ebner" userId="3896d313-2e61-42d7-8527-5f857f6d5fe4" providerId="ADAL" clId="{2DA258AF-BE99-4311-9FCE-C0238E2C568A}" dt="2021-06-29T18:26:20.508" v="1454" actId="14100"/>
          <ac:spMkLst>
            <pc:docMk/>
            <pc:sldMk cId="3032773691" sldId="338"/>
            <ac:spMk id="11" creationId="{BBDBD4B6-C55A-442B-B631-7A9CB49D9251}"/>
          </ac:spMkLst>
        </pc:spChg>
        <pc:spChg chg="add mod">
          <ac:chgData name="Florian Ebner" userId="3896d313-2e61-42d7-8527-5f857f6d5fe4" providerId="ADAL" clId="{2DA258AF-BE99-4311-9FCE-C0238E2C568A}" dt="2021-06-29T18:26:49.356" v="1459" actId="1076"/>
          <ac:spMkLst>
            <pc:docMk/>
            <pc:sldMk cId="3032773691" sldId="338"/>
            <ac:spMk id="12" creationId="{7334E79B-7F5C-4CC2-B27B-E637310E2B91}"/>
          </ac:spMkLst>
        </pc:spChg>
        <pc:spChg chg="add mod ord">
          <ac:chgData name="Florian Ebner" userId="3896d313-2e61-42d7-8527-5f857f6d5fe4" providerId="ADAL" clId="{2DA258AF-BE99-4311-9FCE-C0238E2C568A}" dt="2021-06-29T18:37:23.011" v="1546" actId="170"/>
          <ac:spMkLst>
            <pc:docMk/>
            <pc:sldMk cId="3032773691" sldId="338"/>
            <ac:spMk id="13" creationId="{B4AB25D4-B693-4150-9A67-DA0EE83E7D8C}"/>
          </ac:spMkLst>
        </pc:spChg>
        <pc:spChg chg="add mod">
          <ac:chgData name="Florian Ebner" userId="3896d313-2e61-42d7-8527-5f857f6d5fe4" providerId="ADAL" clId="{2DA258AF-BE99-4311-9FCE-C0238E2C568A}" dt="2021-06-29T18:37:15.998" v="1543" actId="1076"/>
          <ac:spMkLst>
            <pc:docMk/>
            <pc:sldMk cId="3032773691" sldId="338"/>
            <ac:spMk id="14" creationId="{3396FEB6-8B7C-4D9A-A620-3E65D16AB0CD}"/>
          </ac:spMkLst>
        </pc:spChg>
        <pc:grpChg chg="add mod">
          <ac:chgData name="Florian Ebner" userId="3896d313-2e61-42d7-8527-5f857f6d5fe4" providerId="ADAL" clId="{2DA258AF-BE99-4311-9FCE-C0238E2C568A}" dt="2021-06-29T18:23:31.288" v="1374" actId="1076"/>
          <ac:grpSpMkLst>
            <pc:docMk/>
            <pc:sldMk cId="3032773691" sldId="338"/>
            <ac:grpSpMk id="6" creationId="{A32BAEB1-C3B2-4B7B-A827-71ABE7888355}"/>
          </ac:grpSpMkLst>
        </pc:grpChg>
        <pc:picChg chg="mod">
          <ac:chgData name="Florian Ebner" userId="3896d313-2e61-42d7-8527-5f857f6d5fe4" providerId="ADAL" clId="{2DA258AF-BE99-4311-9FCE-C0238E2C568A}" dt="2021-06-29T18:23:16.318" v="1369"/>
          <ac:picMkLst>
            <pc:docMk/>
            <pc:sldMk cId="3032773691" sldId="338"/>
            <ac:picMk id="7" creationId="{69F66C0C-2BE2-4358-89E9-6C5C3FAF1EC8}"/>
          </ac:picMkLst>
        </pc:picChg>
        <pc:picChg chg="mod">
          <ac:chgData name="Florian Ebner" userId="3896d313-2e61-42d7-8527-5f857f6d5fe4" providerId="ADAL" clId="{2DA258AF-BE99-4311-9FCE-C0238E2C568A}" dt="2021-06-29T18:23:16.318" v="1369"/>
          <ac:picMkLst>
            <pc:docMk/>
            <pc:sldMk cId="3032773691" sldId="338"/>
            <ac:picMk id="8" creationId="{6961FCBA-D4FD-4792-BD1B-882782A861E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2427-36C8-2648-9941-8F5A188E07EB}" type="datetimeFigureOut">
              <a:rPr lang="de-DE" smtClean="0"/>
              <a:t>02.07.2021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DDBC-BD1B-C741-9563-069C7D13C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2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1067-EA05-B544-90FD-34C83A5AF777}" type="datetimeFigureOut">
              <a:rPr lang="de-DE" smtClean="0"/>
              <a:t>02.07.2021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588E-C4DE-9840-BFC9-D0B3EAEFE7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67561F-5FFF-429F-BACE-EAD48C10ED1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1588E-C4DE-9840-BFC9-D0B3EAEFE7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32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P-Vorlage-Automatisierungstechnik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 dirty="0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8" y="2452671"/>
            <a:ext cx="5414323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14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8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-12700" y="1"/>
            <a:ext cx="9156700" cy="48863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12"/>
          </p:nvPr>
        </p:nvSpPr>
        <p:spPr>
          <a:xfrm>
            <a:off x="523576" y="346185"/>
            <a:ext cx="3368803" cy="10020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spc="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de-AT" b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54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Abgerundetes Rechteck 9"/>
          <p:cNvSpPr/>
          <p:nvPr userDrawn="1"/>
        </p:nvSpPr>
        <p:spPr>
          <a:xfrm>
            <a:off x="500206" y="3760560"/>
            <a:ext cx="5929354" cy="611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6232" y="3795886"/>
            <a:ext cx="5616575" cy="57606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  <a:endParaRPr lang="de-AT" dirty="0"/>
          </a:p>
        </p:txBody>
      </p:sp>
      <p:pic>
        <p:nvPicPr>
          <p:cNvPr id="12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ohne Tex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&lt;Vorlage&gt; vom 28.03.2018 </a:t>
            </a:r>
            <a:r>
              <a:rPr lang="de-AT" b="0" dirty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Titelfoli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76256" cy="5164038"/>
          </a:xfrm>
          <a:prstGeom prst="rect">
            <a:avLst/>
          </a:prstGeom>
        </p:spPr>
      </p:pic>
      <p:sp>
        <p:nvSpPr>
          <p:cNvPr id="6" name="Bildplatzhalter 3"/>
          <p:cNvSpPr>
            <a:spLocks noGrp="1"/>
          </p:cNvSpPr>
          <p:nvPr>
            <p:ph type="pic" sz="quarter" idx="11"/>
          </p:nvPr>
        </p:nvSpPr>
        <p:spPr>
          <a:xfrm>
            <a:off x="2483768" y="1879171"/>
            <a:ext cx="6664482" cy="3267938"/>
          </a:xfrm>
          <a:custGeom>
            <a:avLst/>
            <a:gdLst>
              <a:gd name="connsiteX0" fmla="*/ 0 w 7575550"/>
              <a:gd name="connsiteY0" fmla="*/ 0 h 3403600"/>
              <a:gd name="connsiteX1" fmla="*/ 7575550 w 7575550"/>
              <a:gd name="connsiteY1" fmla="*/ 0 h 3403600"/>
              <a:gd name="connsiteX2" fmla="*/ 7575550 w 7575550"/>
              <a:gd name="connsiteY2" fmla="*/ 3403600 h 3403600"/>
              <a:gd name="connsiteX3" fmla="*/ 0 w 7575550"/>
              <a:gd name="connsiteY3" fmla="*/ 3403600 h 3403600"/>
              <a:gd name="connsiteX4" fmla="*/ 0 w 7575550"/>
              <a:gd name="connsiteY4" fmla="*/ 0 h 3403600"/>
              <a:gd name="connsiteX0" fmla="*/ 1238250 w 8813800"/>
              <a:gd name="connsiteY0" fmla="*/ 0 h 3454400"/>
              <a:gd name="connsiteX1" fmla="*/ 8813800 w 8813800"/>
              <a:gd name="connsiteY1" fmla="*/ 0 h 3454400"/>
              <a:gd name="connsiteX2" fmla="*/ 8813800 w 8813800"/>
              <a:gd name="connsiteY2" fmla="*/ 3403600 h 3454400"/>
              <a:gd name="connsiteX3" fmla="*/ 0 w 8813800"/>
              <a:gd name="connsiteY3" fmla="*/ 3454400 h 3454400"/>
              <a:gd name="connsiteX4" fmla="*/ 1238250 w 8813800"/>
              <a:gd name="connsiteY4" fmla="*/ 0 h 3454400"/>
              <a:gd name="connsiteX0" fmla="*/ 7562850 w 8813800"/>
              <a:gd name="connsiteY0" fmla="*/ 0 h 4387850"/>
              <a:gd name="connsiteX1" fmla="*/ 8813800 w 8813800"/>
              <a:gd name="connsiteY1" fmla="*/ 9334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13800"/>
              <a:gd name="connsiteY0" fmla="*/ 0 h 4387850"/>
              <a:gd name="connsiteX1" fmla="*/ 8813800 w 8813800"/>
              <a:gd name="connsiteY1" fmla="*/ 7429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20150"/>
              <a:gd name="connsiteY0" fmla="*/ 0 h 4394200"/>
              <a:gd name="connsiteX1" fmla="*/ 8813800 w 8820150"/>
              <a:gd name="connsiteY1" fmla="*/ 742950 h 4394200"/>
              <a:gd name="connsiteX2" fmla="*/ 8820150 w 8820150"/>
              <a:gd name="connsiteY2" fmla="*/ 4394200 h 4394200"/>
              <a:gd name="connsiteX3" fmla="*/ 0 w 8820150"/>
              <a:gd name="connsiteY3" fmla="*/ 4387850 h 4394200"/>
              <a:gd name="connsiteX4" fmla="*/ 7562850 w 8820150"/>
              <a:gd name="connsiteY4" fmla="*/ 0 h 4394200"/>
              <a:gd name="connsiteX0" fmla="*/ 7613650 w 8870950"/>
              <a:gd name="connsiteY0" fmla="*/ 0 h 4394200"/>
              <a:gd name="connsiteX1" fmla="*/ 8864600 w 8870950"/>
              <a:gd name="connsiteY1" fmla="*/ 742950 h 4394200"/>
              <a:gd name="connsiteX2" fmla="*/ 8870950 w 8870950"/>
              <a:gd name="connsiteY2" fmla="*/ 4394200 h 4394200"/>
              <a:gd name="connsiteX3" fmla="*/ 0 w 8870950"/>
              <a:gd name="connsiteY3" fmla="*/ 4394200 h 4394200"/>
              <a:gd name="connsiteX4" fmla="*/ 7613650 w 8870950"/>
              <a:gd name="connsiteY4" fmla="*/ 0 h 4394200"/>
              <a:gd name="connsiteX0" fmla="*/ 7607300 w 8870950"/>
              <a:gd name="connsiteY0" fmla="*/ 0 h 4387850"/>
              <a:gd name="connsiteX1" fmla="*/ 8864600 w 8870950"/>
              <a:gd name="connsiteY1" fmla="*/ 736600 h 4387850"/>
              <a:gd name="connsiteX2" fmla="*/ 8870950 w 8870950"/>
              <a:gd name="connsiteY2" fmla="*/ 4387850 h 4387850"/>
              <a:gd name="connsiteX3" fmla="*/ 0 w 8870950"/>
              <a:gd name="connsiteY3" fmla="*/ 4387850 h 4387850"/>
              <a:gd name="connsiteX4" fmla="*/ 7607300 w 8870950"/>
              <a:gd name="connsiteY4" fmla="*/ 0 h 4387850"/>
              <a:gd name="connsiteX0" fmla="*/ 7607300 w 8870950"/>
              <a:gd name="connsiteY0" fmla="*/ 0 h 4379384"/>
              <a:gd name="connsiteX1" fmla="*/ 8864600 w 8870950"/>
              <a:gd name="connsiteY1" fmla="*/ 728134 h 4379384"/>
              <a:gd name="connsiteX2" fmla="*/ 8870950 w 8870950"/>
              <a:gd name="connsiteY2" fmla="*/ 4379384 h 4379384"/>
              <a:gd name="connsiteX3" fmla="*/ 0 w 8870950"/>
              <a:gd name="connsiteY3" fmla="*/ 4379384 h 4379384"/>
              <a:gd name="connsiteX4" fmla="*/ 7607300 w 8870950"/>
              <a:gd name="connsiteY4" fmla="*/ 0 h 4379384"/>
              <a:gd name="connsiteX0" fmla="*/ 7603067 w 8870950"/>
              <a:gd name="connsiteY0" fmla="*/ 0 h 4366684"/>
              <a:gd name="connsiteX1" fmla="*/ 8864600 w 8870950"/>
              <a:gd name="connsiteY1" fmla="*/ 715434 h 4366684"/>
              <a:gd name="connsiteX2" fmla="*/ 8870950 w 8870950"/>
              <a:gd name="connsiteY2" fmla="*/ 4366684 h 4366684"/>
              <a:gd name="connsiteX3" fmla="*/ 0 w 8870950"/>
              <a:gd name="connsiteY3" fmla="*/ 4366684 h 4366684"/>
              <a:gd name="connsiteX4" fmla="*/ 7603067 w 8870950"/>
              <a:gd name="connsiteY4" fmla="*/ 0 h 4366684"/>
              <a:gd name="connsiteX0" fmla="*/ 7603067 w 8896350"/>
              <a:gd name="connsiteY0" fmla="*/ 0 h 4385734"/>
              <a:gd name="connsiteX1" fmla="*/ 8864600 w 8896350"/>
              <a:gd name="connsiteY1" fmla="*/ 715434 h 4385734"/>
              <a:gd name="connsiteX2" fmla="*/ 8896350 w 8896350"/>
              <a:gd name="connsiteY2" fmla="*/ 4385734 h 4385734"/>
              <a:gd name="connsiteX3" fmla="*/ 0 w 8896350"/>
              <a:gd name="connsiteY3" fmla="*/ 4366684 h 4385734"/>
              <a:gd name="connsiteX4" fmla="*/ 7603067 w 8896350"/>
              <a:gd name="connsiteY4" fmla="*/ 0 h 4385734"/>
              <a:gd name="connsiteX0" fmla="*/ 7634817 w 8928100"/>
              <a:gd name="connsiteY0" fmla="*/ 0 h 4385734"/>
              <a:gd name="connsiteX1" fmla="*/ 8896350 w 8928100"/>
              <a:gd name="connsiteY1" fmla="*/ 715434 h 4385734"/>
              <a:gd name="connsiteX2" fmla="*/ 8928100 w 8928100"/>
              <a:gd name="connsiteY2" fmla="*/ 4385734 h 4385734"/>
              <a:gd name="connsiteX3" fmla="*/ 0 w 8928100"/>
              <a:gd name="connsiteY3" fmla="*/ 4385734 h 4385734"/>
              <a:gd name="connsiteX4" fmla="*/ 7634817 w 8928100"/>
              <a:gd name="connsiteY4" fmla="*/ 0 h 4385734"/>
              <a:gd name="connsiteX0" fmla="*/ 7634817 w 8896760"/>
              <a:gd name="connsiteY0" fmla="*/ 0 h 4385734"/>
              <a:gd name="connsiteX1" fmla="*/ 8896350 w 8896760"/>
              <a:gd name="connsiteY1" fmla="*/ 715434 h 4385734"/>
              <a:gd name="connsiteX2" fmla="*/ 8893724 w 8896760"/>
              <a:gd name="connsiteY2" fmla="*/ 4385734 h 4385734"/>
              <a:gd name="connsiteX3" fmla="*/ 0 w 8896760"/>
              <a:gd name="connsiteY3" fmla="*/ 4385734 h 4385734"/>
              <a:gd name="connsiteX4" fmla="*/ 7634817 w 8896760"/>
              <a:gd name="connsiteY4" fmla="*/ 0 h 4385734"/>
              <a:gd name="connsiteX0" fmla="*/ 7634817 w 8900600"/>
              <a:gd name="connsiteY0" fmla="*/ 0 h 4385734"/>
              <a:gd name="connsiteX1" fmla="*/ 8896350 w 8900600"/>
              <a:gd name="connsiteY1" fmla="*/ 715434 h 4385734"/>
              <a:gd name="connsiteX2" fmla="*/ 8900600 w 8900600"/>
              <a:gd name="connsiteY2" fmla="*/ 4385734 h 4385734"/>
              <a:gd name="connsiteX3" fmla="*/ 0 w 8900600"/>
              <a:gd name="connsiteY3" fmla="*/ 4385734 h 4385734"/>
              <a:gd name="connsiteX4" fmla="*/ 7634817 w 8900600"/>
              <a:gd name="connsiteY4" fmla="*/ 0 h 4385734"/>
              <a:gd name="connsiteX0" fmla="*/ 7634818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8 w 8900600"/>
              <a:gd name="connsiteY4" fmla="*/ 0 h 4358285"/>
              <a:gd name="connsiteX0" fmla="*/ 7634819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9 w 8900600"/>
              <a:gd name="connsiteY4" fmla="*/ 0 h 4358285"/>
              <a:gd name="connsiteX0" fmla="*/ 7634819 w 8900600"/>
              <a:gd name="connsiteY0" fmla="*/ 0 h 4349135"/>
              <a:gd name="connsiteX1" fmla="*/ 8896350 w 8900600"/>
              <a:gd name="connsiteY1" fmla="*/ 678835 h 4349135"/>
              <a:gd name="connsiteX2" fmla="*/ 8900600 w 8900600"/>
              <a:gd name="connsiteY2" fmla="*/ 4349135 h 4349135"/>
              <a:gd name="connsiteX3" fmla="*/ 0 w 8900600"/>
              <a:gd name="connsiteY3" fmla="*/ 4349135 h 4349135"/>
              <a:gd name="connsiteX4" fmla="*/ 7634819 w 8900600"/>
              <a:gd name="connsiteY4" fmla="*/ 0 h 434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600" h="4349135">
                <a:moveTo>
                  <a:pt x="7634819" y="0"/>
                </a:moveTo>
                <a:lnTo>
                  <a:pt x="8896350" y="678835"/>
                </a:lnTo>
                <a:cubicBezTo>
                  <a:pt x="8898467" y="1895918"/>
                  <a:pt x="8898483" y="3132052"/>
                  <a:pt x="8900600" y="4349135"/>
                </a:cubicBezTo>
                <a:lnTo>
                  <a:pt x="0" y="4349135"/>
                </a:lnTo>
                <a:lnTo>
                  <a:pt x="763481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1800000" indent="0" algn="r">
              <a:lnSpc>
                <a:spcPct val="200000"/>
              </a:lnSpc>
              <a:spcBef>
                <a:spcPts val="0"/>
              </a:spcBef>
              <a:spcAft>
                <a:spcPts val="5000"/>
              </a:spcAft>
              <a:buNone/>
              <a:defRPr sz="1800" kern="1200" baseline="0"/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 dirty="0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9" y="2452671"/>
            <a:ext cx="5066332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50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1" name="Textplatzhalter 3"/>
          <p:cNvSpPr>
            <a:spLocks noGrp="1"/>
          </p:cNvSpPr>
          <p:nvPr>
            <p:ph type="body" sz="half" idx="11"/>
          </p:nvPr>
        </p:nvSpPr>
        <p:spPr>
          <a:xfrm>
            <a:off x="578926" y="2492896"/>
            <a:ext cx="6873393" cy="5078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 dirty="0"/>
          </a:p>
        </p:txBody>
      </p:sp>
      <p:pic>
        <p:nvPicPr>
          <p:cNvPr id="5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8927" y="1275606"/>
            <a:ext cx="6873393" cy="12172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de-AT" sz="4000" cap="none" spc="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4000"/>
              </a:lnSpc>
              <a:spcBef>
                <a:spcPts val="0"/>
              </a:spcBef>
              <a:buFontTx/>
            </a:pPr>
            <a:r>
              <a:rPr lang="de-DE" dirty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85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9497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275605"/>
            <a:ext cx="8363272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" y="4877659"/>
            <a:ext cx="7214185" cy="265843"/>
          </a:xfrm>
          <a:prstGeom prst="rect">
            <a:avLst/>
          </a:prstGeom>
          <a:solidFill>
            <a:srgbClr val="D4DA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00900" y="4877658"/>
            <a:ext cx="1943100" cy="265844"/>
          </a:xfrm>
          <a:prstGeom prst="rect">
            <a:avLst/>
          </a:prstGeom>
          <a:solidFill>
            <a:srgbClr val="323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62" r:id="rId3"/>
    <p:sldLayoutId id="2147483720" r:id="rId4"/>
    <p:sldLayoutId id="2147483721" r:id="rId5"/>
    <p:sldLayoutId id="2147483650" r:id="rId6"/>
    <p:sldLayoutId id="2147483719" r:id="rId7"/>
    <p:sldLayoutId id="2147483722" r:id="rId8"/>
    <p:sldLayoutId id="2147483708" r:id="rId9"/>
    <p:sldLayoutId id="2147483715" r:id="rId10"/>
    <p:sldLayoutId id="2147483716" r:id="rId11"/>
    <p:sldLayoutId id="2147483660" r:id="rId12"/>
    <p:sldLayoutId id="2147483712" r:id="rId13"/>
    <p:sldLayoutId id="2147483725" r:id="rId14"/>
    <p:sldLayoutId id="2147483726" r:id="rId15"/>
    <p:sldLayoutId id="2147483723" r:id="rId16"/>
    <p:sldLayoutId id="2147483724" r:id="rId17"/>
    <p:sldLayoutId id="2147483727" r:id="rId18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Blip>
          <a:blip r:embed="rId2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subTitle" idx="10"/>
          </p:nvPr>
        </p:nvSpPr>
        <p:spPr>
          <a:xfrm>
            <a:off x="619686" y="2211710"/>
            <a:ext cx="5380425" cy="1656184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FH CAMPUS 02 Automatisierungstechnik</a:t>
            </a:r>
          </a:p>
          <a:p>
            <a:r>
              <a:rPr lang="de-DE" dirty="0"/>
              <a:t>BPR ATB19 Präsentation</a:t>
            </a:r>
          </a:p>
          <a:p>
            <a:endParaRPr lang="de-AT" dirty="0"/>
          </a:p>
          <a:p>
            <a:r>
              <a:rPr lang="de-AT" b="1" dirty="0"/>
              <a:t>Christoph Meisterl</a:t>
            </a:r>
          </a:p>
          <a:p>
            <a:r>
              <a:rPr lang="de-AT" b="1" dirty="0"/>
              <a:t>Florian Ebner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198F15-CDC8-4233-BFC6-101A84AA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907214"/>
            <a:ext cx="7370588" cy="1304496"/>
          </a:xfrm>
        </p:spPr>
        <p:txBody>
          <a:bodyPr/>
          <a:lstStyle/>
          <a:p>
            <a:r>
              <a:rPr lang="de-AT" sz="2400" b="1" dirty="0"/>
              <a:t>RFID: Erfassung von UHF-Transpondern unter Einfluss von unterschiedlichen Abschirmmaterialien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904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143CD0-9C2B-4485-AAC8-0D25C8AEF4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FC0F64-A3AA-4D83-808F-782F10A040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C / Seite </a:t>
            </a:r>
            <a:fld id="{161B38C4-4D91-6648-8CA6-61CA8BC874FF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29A2F80-5857-4107-BF5A-E4BEA1B5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Praktischer Versuch 1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3F398F-782F-4D0E-AE9A-2C9CD9247A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04766"/>
            <a:ext cx="8363272" cy="371168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Beschreibung Aufbau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SR – Antenne</a:t>
            </a:r>
          </a:p>
          <a:p>
            <a:pPr lvl="1"/>
            <a:r>
              <a:rPr lang="de-DE" dirty="0"/>
              <a:t>&lt; 0,1 m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MR – Antenne</a:t>
            </a:r>
          </a:p>
          <a:p>
            <a:pPr lvl="1"/>
            <a:r>
              <a:rPr lang="de-DE" dirty="0"/>
              <a:t>&lt; 4,0 m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Erkenntnisse</a:t>
            </a:r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9" name="Grafik 8" descr="Ein Bild, das Gebäude, Boden, Zement enthält.&#10;&#10;Automatisch generierte Beschreibung">
            <a:extLst>
              <a:ext uri="{FF2B5EF4-FFF2-40B4-BE49-F238E27FC236}">
                <a16:creationId xmlns:a16="http://schemas.microsoft.com/office/drawing/2014/main" id="{6ECE1F95-4671-4F12-995C-9725F39A3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557510"/>
            <a:ext cx="4619319" cy="28867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67E457B-7E62-4978-8136-7D13F89335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/>
          <a:stretch/>
        </p:blipFill>
        <p:spPr bwMode="auto">
          <a:xfrm>
            <a:off x="4355976" y="1561739"/>
            <a:ext cx="4619319" cy="288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3F02DB0-37AE-4FD7-9127-FCB8EA5DD48E}"/>
              </a:ext>
            </a:extLst>
          </p:cNvPr>
          <p:cNvSpPr txBox="1"/>
          <p:nvPr/>
        </p:nvSpPr>
        <p:spPr>
          <a:xfrm>
            <a:off x="5311172" y="4524866"/>
            <a:ext cx="270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Eigene Darstellung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9311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143CD0-9C2B-4485-AAC8-0D25C8AEF4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FC0F64-A3AA-4D83-808F-782F10A040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D / Seite </a:t>
            </a:r>
            <a:fld id="{161B38C4-4D91-6648-8CA6-61CA8BC874FF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29A2F80-5857-4107-BF5A-E4BEA1B5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Praktischer Versuch 2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3F398F-782F-4D0E-AE9A-2C9CD9247A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Beschreibung Aufbau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LR – Antenne</a:t>
            </a:r>
          </a:p>
          <a:p>
            <a:pPr lvl="1"/>
            <a:r>
              <a:rPr lang="de-DE" dirty="0"/>
              <a:t>&lt; 20,0 m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Erkenntnisse</a:t>
            </a:r>
          </a:p>
        </p:txBody>
      </p:sp>
      <p:pic>
        <p:nvPicPr>
          <p:cNvPr id="9" name="Grafik 8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A6D01E7D-FF52-402D-AD98-8B931E9B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077369"/>
            <a:ext cx="4347595" cy="3260696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C601CC9-7C63-4D68-A565-E88E3D45D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077369"/>
            <a:ext cx="4347595" cy="3260696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DEAFE48-B24B-4D40-9E5B-CA7619582683}"/>
              </a:ext>
            </a:extLst>
          </p:cNvPr>
          <p:cNvGrpSpPr/>
          <p:nvPr/>
        </p:nvGrpSpPr>
        <p:grpSpPr>
          <a:xfrm>
            <a:off x="3915121" y="1077369"/>
            <a:ext cx="4816459" cy="3260696"/>
            <a:chOff x="3915121" y="1077369"/>
            <a:chExt cx="4816459" cy="3260696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9DDD331-00E9-4AF4-B4A7-F257C1A518C9}"/>
                </a:ext>
              </a:extLst>
            </p:cNvPr>
            <p:cNvGrpSpPr/>
            <p:nvPr/>
          </p:nvGrpSpPr>
          <p:grpSpPr>
            <a:xfrm>
              <a:off x="3915121" y="1077369"/>
              <a:ext cx="4816459" cy="2696707"/>
              <a:chOff x="3975849" y="1675278"/>
              <a:chExt cx="4816459" cy="2696707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C4B978BC-1663-4A91-B69F-0F477C96D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5849" y="2170779"/>
                <a:ext cx="4816459" cy="2201206"/>
              </a:xfrm>
              <a:prstGeom prst="rect">
                <a:avLst/>
              </a:prstGeom>
            </p:spPr>
          </p:pic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5CA0C93B-2BC9-41CA-98F9-7EFB928C4693}"/>
                  </a:ext>
                </a:extLst>
              </p:cNvPr>
              <p:cNvSpPr/>
              <p:nvPr/>
            </p:nvSpPr>
            <p:spPr>
              <a:xfrm>
                <a:off x="4034217" y="1675278"/>
                <a:ext cx="4536504" cy="5062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3213C65-C81E-45F0-B57A-4367D08C9D2E}"/>
                </a:ext>
              </a:extLst>
            </p:cNvPr>
            <p:cNvSpPr/>
            <p:nvPr/>
          </p:nvSpPr>
          <p:spPr>
            <a:xfrm>
              <a:off x="4042256" y="3740157"/>
              <a:ext cx="4562191" cy="5979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CA250CA-D4F3-4E90-A94B-983B1B7F9E96}"/>
              </a:ext>
            </a:extLst>
          </p:cNvPr>
          <p:cNvSpPr txBox="1"/>
          <p:nvPr/>
        </p:nvSpPr>
        <p:spPr>
          <a:xfrm>
            <a:off x="4887278" y="4338065"/>
            <a:ext cx="270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Eigene Darstellung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1791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99DD0E-7776-4C82-B829-757E1AE15F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3568" y="987574"/>
            <a:ext cx="5904656" cy="1145586"/>
          </a:xfrm>
        </p:spPr>
        <p:txBody>
          <a:bodyPr>
            <a:normAutofit/>
          </a:bodyPr>
          <a:lstStyle/>
          <a:p>
            <a:r>
              <a:rPr lang="de-AT" sz="2800" b="1" dirty="0"/>
              <a:t>Vielen Dank für Ihre Aufmerksamkeit!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74ED2F-8EBA-4989-9C04-382CEC69EA65}"/>
              </a:ext>
            </a:extLst>
          </p:cNvPr>
          <p:cNvSpPr txBox="1">
            <a:spLocks noChangeArrowheads="1"/>
          </p:cNvSpPr>
          <p:nvPr/>
        </p:nvSpPr>
        <p:spPr>
          <a:xfrm>
            <a:off x="619686" y="2211710"/>
            <a:ext cx="5380425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FH CAMPUS 02 Automatisierungstechnik</a:t>
            </a:r>
          </a:p>
          <a:p>
            <a:r>
              <a:rPr lang="de-DE"/>
              <a:t>BPR ATB19 Präsentation</a:t>
            </a:r>
          </a:p>
          <a:p>
            <a:endParaRPr lang="de-AT"/>
          </a:p>
          <a:p>
            <a:r>
              <a:rPr lang="de-AT" b="1"/>
              <a:t>Christoph Meisterl</a:t>
            </a:r>
          </a:p>
          <a:p>
            <a:r>
              <a:rPr lang="de-AT" b="1"/>
              <a:t>Florian Ebner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731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A / Seite </a:t>
            </a:r>
            <a:fld id="{161B38C4-4D91-6648-8CA6-61CA8BC874FF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60000" y="267494"/>
            <a:ext cx="2771840" cy="576064"/>
          </a:xfrm>
        </p:spPr>
        <p:txBody>
          <a:bodyPr>
            <a:normAutofit/>
          </a:bodyPr>
          <a:lstStyle/>
          <a:p>
            <a:r>
              <a:rPr lang="de-DE" dirty="0"/>
              <a:t>Themenübersicht 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4428024" cy="3724768"/>
          </a:xfrm>
        </p:spPr>
        <p:txBody>
          <a:bodyPr>
            <a:normAutofit/>
          </a:bodyPr>
          <a:lstStyle/>
          <a:p>
            <a:r>
              <a:rPr lang="de-DE" sz="1600" dirty="0"/>
              <a:t>Teil A – Meisterl</a:t>
            </a:r>
          </a:p>
          <a:p>
            <a:pPr lvl="1"/>
            <a:r>
              <a:rPr lang="de-DE" sz="1600" dirty="0"/>
              <a:t>RFID-Allgemein</a:t>
            </a:r>
          </a:p>
          <a:p>
            <a:pPr lvl="1"/>
            <a:r>
              <a:rPr lang="de-DE" sz="1600" dirty="0"/>
              <a:t>Reader</a:t>
            </a:r>
          </a:p>
          <a:p>
            <a:r>
              <a:rPr lang="de-DE" sz="1600" dirty="0"/>
              <a:t>Teil B – Ebner</a:t>
            </a:r>
          </a:p>
          <a:p>
            <a:pPr lvl="1"/>
            <a:r>
              <a:rPr lang="de-DE" sz="1600" dirty="0"/>
              <a:t>Antennen</a:t>
            </a:r>
          </a:p>
          <a:p>
            <a:pPr lvl="1"/>
            <a:r>
              <a:rPr lang="de-DE" sz="1600" dirty="0"/>
              <a:t>Transponder</a:t>
            </a:r>
          </a:p>
          <a:p>
            <a:pPr lvl="1"/>
            <a:r>
              <a:rPr lang="de-DE" sz="1600" dirty="0"/>
              <a:t>Test Setup / Software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3E080ED-B7B0-46F9-B878-D59C03855DDB}"/>
              </a:ext>
            </a:extLst>
          </p:cNvPr>
          <p:cNvSpPr txBox="1">
            <a:spLocks/>
          </p:cNvSpPr>
          <p:nvPr/>
        </p:nvSpPr>
        <p:spPr>
          <a:xfrm>
            <a:off x="5510149" y="1432403"/>
            <a:ext cx="3131880" cy="380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FontTx/>
              <a:buNone/>
            </a:pPr>
            <a:endParaRPr lang="de-DE" dirty="0"/>
          </a:p>
        </p:txBody>
      </p:sp>
      <p:pic>
        <p:nvPicPr>
          <p:cNvPr id="10" name="Picture 2" descr="RFID: Vorteile &amp; Nachteile der RFID-Technik | Altium">
            <a:extLst>
              <a:ext uri="{FF2B5EF4-FFF2-40B4-BE49-F238E27FC236}">
                <a16:creationId xmlns:a16="http://schemas.microsoft.com/office/drawing/2014/main" id="{5DA775C2-CB54-4113-BE7C-3DEB26BFF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r="17684"/>
          <a:stretch/>
        </p:blipFill>
        <p:spPr bwMode="auto">
          <a:xfrm>
            <a:off x="3" y="3556472"/>
            <a:ext cx="1245961" cy="10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ld">
            <a:extLst>
              <a:ext uri="{FF2B5EF4-FFF2-40B4-BE49-F238E27FC236}">
                <a16:creationId xmlns:a16="http://schemas.microsoft.com/office/drawing/2014/main" id="{635DCB1D-BD9A-4E0D-B58D-36E37CA29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6" b="30699"/>
          <a:stretch/>
        </p:blipFill>
        <p:spPr bwMode="auto">
          <a:xfrm>
            <a:off x="7244251" y="4401869"/>
            <a:ext cx="1830612" cy="2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gen 1">
            <a:extLst>
              <a:ext uri="{FF2B5EF4-FFF2-40B4-BE49-F238E27FC236}">
                <a16:creationId xmlns:a16="http://schemas.microsoft.com/office/drawing/2014/main" id="{A4FB347F-F31D-486C-89CB-519A5493AD2E}"/>
              </a:ext>
            </a:extLst>
          </p:cNvPr>
          <p:cNvSpPr/>
          <p:nvPr/>
        </p:nvSpPr>
        <p:spPr>
          <a:xfrm rot="16200000">
            <a:off x="2777839" y="1693315"/>
            <a:ext cx="4842304" cy="432048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EABC5702-A8D4-40B9-AA1B-0018D24D9A06}"/>
              </a:ext>
            </a:extLst>
          </p:cNvPr>
          <p:cNvSpPr/>
          <p:nvPr/>
        </p:nvSpPr>
        <p:spPr>
          <a:xfrm rot="16200000">
            <a:off x="3142110" y="1911406"/>
            <a:ext cx="4052892" cy="3631477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Bogen 13">
            <a:extLst>
              <a:ext uri="{FF2B5EF4-FFF2-40B4-BE49-F238E27FC236}">
                <a16:creationId xmlns:a16="http://schemas.microsoft.com/office/drawing/2014/main" id="{47D662C3-ABF1-4CCC-9075-99D70D39F790}"/>
              </a:ext>
            </a:extLst>
          </p:cNvPr>
          <p:cNvSpPr/>
          <p:nvPr/>
        </p:nvSpPr>
        <p:spPr>
          <a:xfrm rot="16200000">
            <a:off x="3476714" y="2169790"/>
            <a:ext cx="3161484" cy="2813276"/>
          </a:xfrm>
          <a:prstGeom prst="arc">
            <a:avLst>
              <a:gd name="adj1" fmla="val 16200000"/>
              <a:gd name="adj2" fmla="val 2143224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0949A290-44E1-48CD-ACA2-17441CECD44A}"/>
              </a:ext>
            </a:extLst>
          </p:cNvPr>
          <p:cNvSpPr txBox="1">
            <a:spLocks/>
          </p:cNvSpPr>
          <p:nvPr/>
        </p:nvSpPr>
        <p:spPr>
          <a:xfrm>
            <a:off x="4158188" y="2636465"/>
            <a:ext cx="4428024" cy="2327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Teil C- Meisterl</a:t>
            </a:r>
          </a:p>
          <a:p>
            <a:pPr lvl="1"/>
            <a:r>
              <a:rPr lang="de-DE" sz="1600" dirty="0"/>
              <a:t>Praktischer Versuch </a:t>
            </a:r>
          </a:p>
          <a:p>
            <a:pPr lvl="2"/>
            <a:r>
              <a:rPr lang="de-DE" sz="1400" dirty="0"/>
              <a:t>SR-Antenne</a:t>
            </a:r>
          </a:p>
          <a:p>
            <a:pPr lvl="2"/>
            <a:r>
              <a:rPr lang="de-DE" sz="1400" dirty="0"/>
              <a:t>MR-Antenne</a:t>
            </a:r>
          </a:p>
          <a:p>
            <a:r>
              <a:rPr lang="de-DE" sz="1600" dirty="0"/>
              <a:t>Teil D - Ebner</a:t>
            </a:r>
          </a:p>
          <a:p>
            <a:pPr lvl="1"/>
            <a:r>
              <a:rPr lang="de-DE" sz="1600" dirty="0"/>
              <a:t>Praktischer Versuch</a:t>
            </a:r>
          </a:p>
          <a:p>
            <a:pPr lvl="2"/>
            <a:r>
              <a:rPr lang="de-DE" sz="1400" dirty="0"/>
              <a:t>LR-Antenne</a:t>
            </a:r>
            <a:endParaRPr lang="de-DE" dirty="0"/>
          </a:p>
          <a:p>
            <a:endParaRPr lang="de-DE" dirty="0"/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F4CA32-EF38-4C41-ABA2-44CA4E7AC434}"/>
              </a:ext>
            </a:extLst>
          </p:cNvPr>
          <p:cNvSpPr txBox="1"/>
          <p:nvPr/>
        </p:nvSpPr>
        <p:spPr>
          <a:xfrm>
            <a:off x="7740352" y="4638651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</a:t>
            </a:r>
            <a:r>
              <a:rPr lang="de-DE" sz="900" dirty="0" err="1"/>
              <a:t>Kathrein</a:t>
            </a:r>
            <a:endParaRPr lang="de-AT" sz="9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8A3FE6B-C50A-4B03-AFAE-A2D0BAEEEDD7}"/>
              </a:ext>
            </a:extLst>
          </p:cNvPr>
          <p:cNvSpPr txBox="1"/>
          <p:nvPr/>
        </p:nvSpPr>
        <p:spPr>
          <a:xfrm>
            <a:off x="84566" y="4616244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</a:t>
            </a:r>
            <a:r>
              <a:rPr lang="de-DE" sz="900" dirty="0" err="1"/>
              <a:t>Altium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9106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84AE5D-8FC0-4736-846E-DAB654A832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AB5BA0B-822F-4D81-BD2A-26844F7B09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A / Seite </a:t>
            </a:r>
            <a:fld id="{161B38C4-4D91-6648-8CA6-61CA8BC874FF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D6E71A2-5FB4-457D-AE91-E9A845A4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RFID-Allgemein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2BA2A2-4CDD-4E7C-8F0D-3F28AA30D7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04768"/>
            <a:ext cx="8363272" cy="371168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de-DE" dirty="0"/>
              <a:t>Akronym</a:t>
            </a:r>
          </a:p>
          <a:p>
            <a:pPr>
              <a:spcBef>
                <a:spcPts val="1800"/>
              </a:spcBef>
            </a:pPr>
            <a:r>
              <a:rPr lang="de-DE" dirty="0"/>
              <a:t>Bestandteile</a:t>
            </a:r>
          </a:p>
          <a:p>
            <a:pPr>
              <a:spcBef>
                <a:spcPts val="1800"/>
              </a:spcBef>
            </a:pPr>
            <a:r>
              <a:rPr lang="de-DE" dirty="0"/>
              <a:t>Frequenzen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LF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HF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UHF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Mikrowellen</a:t>
            </a:r>
          </a:p>
          <a:p>
            <a:pPr>
              <a:spcBef>
                <a:spcPts val="1800"/>
              </a:spcBef>
            </a:pPr>
            <a:r>
              <a:rPr lang="de-DE" dirty="0"/>
              <a:t>Einsatzbereiche</a:t>
            </a:r>
          </a:p>
        </p:txBody>
      </p:sp>
      <p:pic>
        <p:nvPicPr>
          <p:cNvPr id="1026" name="Picture 2" descr="RFID Info: Tag / Reader / Antennen | RFID Systeme im Ratgeber">
            <a:extLst>
              <a:ext uri="{FF2B5EF4-FFF2-40B4-BE49-F238E27FC236}">
                <a16:creationId xmlns:a16="http://schemas.microsoft.com/office/drawing/2014/main" id="{6169B82B-6078-4B88-9352-D022B34E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62" y="1604109"/>
            <a:ext cx="4334138" cy="218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43896DF-69B7-4736-B2AC-07C7CF7BCF73}"/>
              </a:ext>
            </a:extLst>
          </p:cNvPr>
          <p:cNvSpPr txBox="1"/>
          <p:nvPr/>
        </p:nvSpPr>
        <p:spPr>
          <a:xfrm>
            <a:off x="6012014" y="3832269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FTS Hennig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35031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46A7EB-6DF7-4A6B-A999-80B7C9C7AD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F0978C-0E25-43B7-966E-113F1EA19B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A / Seite </a:t>
            </a:r>
            <a:fld id="{161B38C4-4D91-6648-8CA6-61CA8BC874FF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366EB0-8FA9-40B8-986E-44DA2D19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Reader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1C47DC-D365-4E9A-A500-D3125BDCF7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59582"/>
            <a:ext cx="8363272" cy="365686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AT" dirty="0"/>
              <a:t>Aufgaben</a:t>
            </a:r>
          </a:p>
          <a:p>
            <a:pPr>
              <a:spcBef>
                <a:spcPts val="1800"/>
              </a:spcBef>
            </a:pPr>
            <a:r>
              <a:rPr lang="de-AT" dirty="0"/>
              <a:t>Typen</a:t>
            </a:r>
          </a:p>
          <a:p>
            <a:pPr lvl="1">
              <a:spcBef>
                <a:spcPts val="1800"/>
              </a:spcBef>
            </a:pPr>
            <a:r>
              <a:rPr lang="de-AT" dirty="0"/>
              <a:t>Mobile</a:t>
            </a:r>
          </a:p>
          <a:p>
            <a:pPr lvl="1">
              <a:spcBef>
                <a:spcPts val="1800"/>
              </a:spcBef>
            </a:pPr>
            <a:r>
              <a:rPr lang="de-AT" dirty="0"/>
              <a:t>Stationäre</a:t>
            </a:r>
          </a:p>
          <a:p>
            <a:pPr>
              <a:spcBef>
                <a:spcPts val="1800"/>
              </a:spcBef>
            </a:pPr>
            <a:r>
              <a:rPr lang="de-AT" dirty="0"/>
              <a:t>Verwendeter Reader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C12987-7FDB-4B73-8C74-AFE63271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76" y="3387357"/>
            <a:ext cx="2561006" cy="10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HF-RFID-Lesegerät, RK25-Serie - CipherLab Co., Ltd.">
            <a:extLst>
              <a:ext uri="{FF2B5EF4-FFF2-40B4-BE49-F238E27FC236}">
                <a16:creationId xmlns:a16="http://schemas.microsoft.com/office/drawing/2014/main" id="{C28AE16A-10F3-426D-AEF0-BD6012B1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04768"/>
            <a:ext cx="2139702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CF488C0-4401-4B3E-8BCC-1B96F7B2E2C2}"/>
              </a:ext>
            </a:extLst>
          </p:cNvPr>
          <p:cNvSpPr txBox="1"/>
          <p:nvPr/>
        </p:nvSpPr>
        <p:spPr>
          <a:xfrm>
            <a:off x="6255562" y="4450805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</a:t>
            </a:r>
            <a:r>
              <a:rPr lang="de-DE" sz="900" dirty="0" err="1"/>
              <a:t>Kathrein</a:t>
            </a:r>
            <a:endParaRPr lang="de-AT" sz="9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D06178-D8B0-4481-AB8C-236CCF7936BD}"/>
              </a:ext>
            </a:extLst>
          </p:cNvPr>
          <p:cNvSpPr txBox="1"/>
          <p:nvPr/>
        </p:nvSpPr>
        <p:spPr>
          <a:xfrm>
            <a:off x="6255561" y="3063865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</a:t>
            </a:r>
            <a:r>
              <a:rPr lang="de-DE" sz="900" dirty="0" err="1"/>
              <a:t>CipherLab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5060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954BE3-2D02-40CE-996E-C1CB56E827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652ACD-B956-494D-B481-83500B0172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B / Seite </a:t>
            </a:r>
            <a:fld id="{161B38C4-4D91-6648-8CA6-61CA8BC874F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2DAA66-C07F-4962-A285-E0106D1D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Antennen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4C5104-BB75-4C67-9304-D644257415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59582"/>
            <a:ext cx="8363272" cy="365686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DE" dirty="0"/>
              <a:t>Kopplungselement</a:t>
            </a:r>
          </a:p>
          <a:p>
            <a:pPr>
              <a:spcBef>
                <a:spcPts val="1800"/>
              </a:spcBef>
            </a:pPr>
            <a:r>
              <a:rPr lang="de-DE" dirty="0"/>
              <a:t>Frequenzen</a:t>
            </a:r>
          </a:p>
          <a:p>
            <a:pPr>
              <a:spcBef>
                <a:spcPts val="1800"/>
              </a:spcBef>
            </a:pPr>
            <a:r>
              <a:rPr lang="de-DE" dirty="0"/>
              <a:t>Typen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LR 	-	Low Range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MR	-	Mid Range</a:t>
            </a:r>
          </a:p>
          <a:p>
            <a:pPr lvl="1">
              <a:spcBef>
                <a:spcPts val="1800"/>
              </a:spcBef>
            </a:pPr>
            <a:r>
              <a:rPr lang="de-DE" dirty="0"/>
              <a:t>WG	-	Wide Range</a:t>
            </a:r>
          </a:p>
          <a:p>
            <a:pPr lvl="1"/>
            <a:endParaRPr lang="de-DE" dirty="0"/>
          </a:p>
        </p:txBody>
      </p:sp>
      <p:pic>
        <p:nvPicPr>
          <p:cNvPr id="2050" name="Picture 2" descr="RFID Antennas from Kathrein in APAC | IntelliStride">
            <a:extLst>
              <a:ext uri="{FF2B5EF4-FFF2-40B4-BE49-F238E27FC236}">
                <a16:creationId xmlns:a16="http://schemas.microsoft.com/office/drawing/2014/main" id="{73848477-FD99-49BA-BE39-1968A073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32925"/>
            <a:ext cx="3647381" cy="23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threin S-MIRA-100-circular-ETSI-FCC Short Mid Range Antenna, -13 dBic,  circular, TNC-socket, ETSI/FCC - Cisper Electronics B.V.">
            <a:extLst>
              <a:ext uri="{FF2B5EF4-FFF2-40B4-BE49-F238E27FC236}">
                <a16:creationId xmlns:a16="http://schemas.microsoft.com/office/drawing/2014/main" id="{73C17ED0-964B-4996-918B-245C05878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5" b="18198"/>
          <a:stretch/>
        </p:blipFill>
        <p:spPr bwMode="auto">
          <a:xfrm>
            <a:off x="5724913" y="623300"/>
            <a:ext cx="2017794" cy="19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8F6612-D5F1-472A-8FC6-61D8DDCFCD9D}"/>
              </a:ext>
            </a:extLst>
          </p:cNvPr>
          <p:cNvSpPr txBox="1"/>
          <p:nvPr/>
        </p:nvSpPr>
        <p:spPr>
          <a:xfrm>
            <a:off x="6255562" y="4450805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</a:t>
            </a:r>
            <a:r>
              <a:rPr lang="de-DE" sz="900" dirty="0" err="1"/>
              <a:t>Kathrein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55579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6B1E13-61EA-40B2-B434-99A348AB90B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0BAD2E-623A-41FF-B141-DD398B1BAEB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B / Seite </a:t>
            </a:r>
            <a:fld id="{161B38C4-4D91-6648-8CA6-61CA8BC874F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EA74481-2475-450B-AB4E-AEAD1161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Transponder (TAGS)</a:t>
            </a:r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DFC005-EE24-40BB-9D0A-A4F933E10E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59582"/>
            <a:ext cx="8363272" cy="3656866"/>
          </a:xfrm>
        </p:spPr>
        <p:txBody>
          <a:bodyPr/>
          <a:lstStyle/>
          <a:p>
            <a:r>
              <a:rPr lang="de-DE" dirty="0"/>
              <a:t>Funktionsweise</a:t>
            </a:r>
          </a:p>
          <a:p>
            <a:r>
              <a:rPr lang="de-DE" dirty="0"/>
              <a:t>Typen</a:t>
            </a:r>
          </a:p>
          <a:p>
            <a:pPr lvl="1"/>
            <a:r>
              <a:rPr lang="de-DE" dirty="0"/>
              <a:t>Passiv</a:t>
            </a:r>
          </a:p>
          <a:p>
            <a:pPr lvl="1"/>
            <a:r>
              <a:rPr lang="de-DE" dirty="0"/>
              <a:t>Aktiv</a:t>
            </a:r>
          </a:p>
          <a:p>
            <a:pPr lvl="2"/>
            <a:r>
              <a:rPr lang="de-DE" dirty="0"/>
              <a:t>Kombinationen</a:t>
            </a:r>
          </a:p>
          <a:p>
            <a:r>
              <a:rPr lang="de-DE" dirty="0"/>
              <a:t>Bauformen</a:t>
            </a:r>
          </a:p>
          <a:p>
            <a:r>
              <a:rPr lang="de-DE" dirty="0"/>
              <a:t>Einsatzgebiete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2050" name="Picture 2" descr="RFID Systeme | RFID Reader und Lokalisierung | Siemens Deutschland">
            <a:extLst>
              <a:ext uri="{FF2B5EF4-FFF2-40B4-BE49-F238E27FC236}">
                <a16:creationId xmlns:a16="http://schemas.microsoft.com/office/drawing/2014/main" id="{4F62C2CE-407F-460C-AC7A-6F21806C9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5" r="3997"/>
          <a:stretch/>
        </p:blipFill>
        <p:spPr bwMode="auto">
          <a:xfrm>
            <a:off x="5410747" y="1131590"/>
            <a:ext cx="3049685" cy="14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2EC543C-3DE8-4F45-8221-40915C4E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99108"/>
            <a:ext cx="4108868" cy="20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FID Based Automatic Vehicle Parking System | Source Code Available">
            <a:extLst>
              <a:ext uri="{FF2B5EF4-FFF2-40B4-BE49-F238E27FC236}">
                <a16:creationId xmlns:a16="http://schemas.microsoft.com/office/drawing/2014/main" id="{CC3B33BE-E3D4-4C4F-B31B-BFC3C7DD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27" y="1271236"/>
            <a:ext cx="1047809" cy="1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B8B627-F4D4-4839-85FA-5D91BB2B9E98}"/>
              </a:ext>
            </a:extLst>
          </p:cNvPr>
          <p:cNvSpPr txBox="1"/>
          <p:nvPr/>
        </p:nvSpPr>
        <p:spPr>
          <a:xfrm>
            <a:off x="6337839" y="2418462"/>
            <a:ext cx="10768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Siemens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231841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F6297BB-109C-4292-A8CE-3CE6131CD8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" y="4878517"/>
            <a:ext cx="7214185" cy="265843"/>
          </a:xfrm>
        </p:spPr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A05DEC-AFDF-4A9A-A8DF-FF9B098C34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B / Seite </a:t>
            </a:r>
            <a:fld id="{161B38C4-4D91-6648-8CA6-61CA8BC874FF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034290-7D08-4102-8ED9-DD5211F20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2" t="11043" r="20401" b="3188"/>
          <a:stretch/>
        </p:blipFill>
        <p:spPr>
          <a:xfrm>
            <a:off x="4067944" y="1041134"/>
            <a:ext cx="3933018" cy="356197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9FB18A3-D0B7-4ACE-B33C-FC5BCC4F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Setup</a:t>
            </a:r>
            <a:endParaRPr lang="de-AT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609B8EE-969E-4176-89B7-C46CAEADB3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004766"/>
            <a:ext cx="8363272" cy="3711681"/>
          </a:xfrm>
        </p:spPr>
        <p:txBody>
          <a:bodyPr/>
          <a:lstStyle/>
          <a:p>
            <a:r>
              <a:rPr lang="de-DE" dirty="0"/>
              <a:t>Geräte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Transponder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Materialien</a:t>
            </a:r>
          </a:p>
          <a:p>
            <a:endParaRPr lang="de-DE" dirty="0"/>
          </a:p>
          <a:p>
            <a:r>
              <a:rPr lang="de-DE" dirty="0"/>
              <a:t>Idee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2A8B77-F585-4D4F-97EA-9BAC3929CA7D}"/>
              </a:ext>
            </a:extLst>
          </p:cNvPr>
          <p:cNvSpPr txBox="1"/>
          <p:nvPr/>
        </p:nvSpPr>
        <p:spPr>
          <a:xfrm>
            <a:off x="5306746" y="4542282"/>
            <a:ext cx="270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Eigene Darstellung in Anlehnung an </a:t>
            </a:r>
            <a:r>
              <a:rPr lang="de-DE" sz="900" dirty="0" err="1"/>
              <a:t>Kathrein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6329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7F07F9-ACF5-4D15-8E59-1D37A2FA47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06ABE6-C544-4CD7-AEA4-ACA77690F0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B / Seite </a:t>
            </a:r>
            <a:fld id="{161B38C4-4D91-6648-8CA6-61CA8BC874FF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32BAEB1-C3B2-4B7B-A827-71ABE7888355}"/>
              </a:ext>
            </a:extLst>
          </p:cNvPr>
          <p:cNvGrpSpPr/>
          <p:nvPr/>
        </p:nvGrpSpPr>
        <p:grpSpPr>
          <a:xfrm>
            <a:off x="214920" y="821442"/>
            <a:ext cx="8714159" cy="3937213"/>
            <a:chOff x="69801" y="771550"/>
            <a:chExt cx="9074199" cy="406003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9F66C0C-2BE2-4358-89E9-6C5C3FAF1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853" r="13168"/>
            <a:stretch/>
          </p:blipFill>
          <p:spPr>
            <a:xfrm>
              <a:off x="6031682" y="1779662"/>
              <a:ext cx="3112318" cy="305192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961FCBA-D4FD-4792-BD1B-882782A8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01" y="771550"/>
              <a:ext cx="6012157" cy="3885823"/>
            </a:xfrm>
            <a:prstGeom prst="rect">
              <a:avLst/>
            </a:prstGeom>
          </p:spPr>
        </p:pic>
      </p:grpSp>
      <p:sp>
        <p:nvSpPr>
          <p:cNvPr id="9" name="Titel 3">
            <a:extLst>
              <a:ext uri="{FF2B5EF4-FFF2-40B4-BE49-F238E27FC236}">
                <a16:creationId xmlns:a16="http://schemas.microsoft.com/office/drawing/2014/main" id="{76CD0906-508F-42FC-98D3-85A2977BB05C}"/>
              </a:ext>
            </a:extLst>
          </p:cNvPr>
          <p:cNvSpPr txBox="1">
            <a:spLocks/>
          </p:cNvSpPr>
          <p:nvPr/>
        </p:nvSpPr>
        <p:spPr>
          <a:xfrm>
            <a:off x="512400" y="419894"/>
            <a:ext cx="651625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Test Setup</a:t>
            </a:r>
            <a:endParaRPr lang="de-AT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EF95C2-8F15-46D4-BCB4-3065FCD8D8FF}"/>
              </a:ext>
            </a:extLst>
          </p:cNvPr>
          <p:cNvSpPr/>
          <p:nvPr/>
        </p:nvSpPr>
        <p:spPr>
          <a:xfrm>
            <a:off x="4716016" y="2990823"/>
            <a:ext cx="122423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ysClr val="windowText" lastClr="000000"/>
                </a:solidFill>
              </a:rPr>
              <a:t>Bewegter Tag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DBD4B6-C55A-442B-B631-7A9CB49D9251}"/>
              </a:ext>
            </a:extLst>
          </p:cNvPr>
          <p:cNvSpPr/>
          <p:nvPr/>
        </p:nvSpPr>
        <p:spPr>
          <a:xfrm>
            <a:off x="107505" y="3075037"/>
            <a:ext cx="11521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ysClr val="windowText" lastClr="000000"/>
                </a:solidFill>
              </a:rPr>
              <a:t>Reader</a:t>
            </a:r>
          </a:p>
          <a:p>
            <a:pPr algn="ctr"/>
            <a:r>
              <a:rPr lang="de-AT" sz="1600" dirty="0">
                <a:solidFill>
                  <a:sysClr val="windowText" lastClr="000000"/>
                </a:solidFill>
              </a:rPr>
              <a:t>+ Antenne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334E79B-7F5C-4CC2-B27B-E637310E2B91}"/>
              </a:ext>
            </a:extLst>
          </p:cNvPr>
          <p:cNvSpPr/>
          <p:nvPr/>
        </p:nvSpPr>
        <p:spPr>
          <a:xfrm>
            <a:off x="1115522" y="3075037"/>
            <a:ext cx="351655" cy="136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96FEB6-8B7C-4D9A-A620-3E65D16AB0CD}"/>
              </a:ext>
            </a:extLst>
          </p:cNvPr>
          <p:cNvSpPr/>
          <p:nvPr/>
        </p:nvSpPr>
        <p:spPr>
          <a:xfrm>
            <a:off x="4695447" y="2605274"/>
            <a:ext cx="783798" cy="385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>
              <a:solidFill>
                <a:sysClr val="windowText" lastClr="000000"/>
              </a:solidFill>
            </a:endParaRP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B4AB25D4-B693-4150-9A67-DA0EE83E7D8C}"/>
              </a:ext>
            </a:extLst>
          </p:cNvPr>
          <p:cNvSpPr/>
          <p:nvPr/>
        </p:nvSpPr>
        <p:spPr>
          <a:xfrm flipH="1">
            <a:off x="5076055" y="2386657"/>
            <a:ext cx="380609" cy="517031"/>
          </a:xfrm>
          <a:prstGeom prst="chevron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9445D32-EC1F-4199-A4F3-85AEB86D6582}"/>
              </a:ext>
            </a:extLst>
          </p:cNvPr>
          <p:cNvSpPr txBox="1"/>
          <p:nvPr/>
        </p:nvSpPr>
        <p:spPr>
          <a:xfrm>
            <a:off x="6220153" y="4542282"/>
            <a:ext cx="270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Eigene Darstellung in Anlehnung an </a:t>
            </a:r>
            <a:r>
              <a:rPr lang="de-DE" sz="900" dirty="0" err="1"/>
              <a:t>Confidex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303277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37205 0.0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F6297BB-109C-4292-A8CE-3CE6131CD8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" y="4878517"/>
            <a:ext cx="7214185" cy="265843"/>
          </a:xfrm>
        </p:spPr>
        <p:txBody>
          <a:bodyPr/>
          <a:lstStyle/>
          <a:p>
            <a:r>
              <a:rPr lang="nl-NL" b="0" dirty="0"/>
              <a:t>BPR / RFID / ATB19 / EBNER &amp; MEISTERL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A05DEC-AFDF-4A9A-A8DF-FF9B098C34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dirty="0"/>
              <a:t>Teil B / Seite </a:t>
            </a:r>
            <a:fld id="{161B38C4-4D91-6648-8CA6-61CA8BC874FF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9FB18A3-D0B7-4ACE-B33C-FC5BCC4F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</a:t>
            </a:r>
            <a:endParaRPr lang="de-AT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D7FD46-3D18-4BF9-8F98-05E7B95F9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2"/>
          <a:stretch/>
        </p:blipFill>
        <p:spPr>
          <a:xfrm>
            <a:off x="1277888" y="827243"/>
            <a:ext cx="6588224" cy="3489014"/>
          </a:xfrm>
          <a:prstGeom prst="rect">
            <a:avLst/>
          </a:prstGeom>
        </p:spPr>
      </p:pic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C4D3C36-22BA-4045-B963-B6E2F1C473C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"/>
          <a:stretch/>
        </p:blipFill>
        <p:spPr bwMode="auto">
          <a:xfrm>
            <a:off x="1281311" y="827244"/>
            <a:ext cx="6581378" cy="3489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9C19739-E5B7-4517-994F-8EC6307B9E4E}"/>
              </a:ext>
            </a:extLst>
          </p:cNvPr>
          <p:cNvSpPr txBox="1"/>
          <p:nvPr/>
        </p:nvSpPr>
        <p:spPr>
          <a:xfrm>
            <a:off x="3275856" y="4531840"/>
            <a:ext cx="270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Quelle: Eigene Darstellung</a:t>
            </a:r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5305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02 Automatisierungstechnik - Dieter Lutzmayr">
      <a:dk1>
        <a:srgbClr val="000000"/>
      </a:dk1>
      <a:lt1>
        <a:srgbClr val="FFFFFF"/>
      </a:lt1>
      <a:dk2>
        <a:srgbClr val="36434A"/>
      </a:dk2>
      <a:lt2>
        <a:srgbClr val="DEDEDF"/>
      </a:lt2>
      <a:accent1>
        <a:srgbClr val="FFED00"/>
      </a:accent1>
      <a:accent2>
        <a:srgbClr val="FF9900"/>
      </a:accent2>
      <a:accent3>
        <a:srgbClr val="00457D"/>
      </a:accent3>
      <a:accent4>
        <a:srgbClr val="62A4D3"/>
      </a:accent4>
      <a:accent5>
        <a:srgbClr val="009900"/>
      </a:accent5>
      <a:accent6>
        <a:srgbClr val="4C5A62"/>
      </a:accent6>
      <a:hlink>
        <a:srgbClr val="36434A"/>
      </a:hlink>
      <a:folHlink>
        <a:srgbClr val="8E9B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Office PowerPoint</Application>
  <PresentationFormat>Bildschirmpräsentation (16:9)</PresentationFormat>
  <Paragraphs>124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Symbol</vt:lpstr>
      <vt:lpstr>Office-Design</vt:lpstr>
      <vt:lpstr>RFID: Erfassung von UHF-Transpondern unter Einfluss von unterschiedlichen Abschirmmaterialien </vt:lpstr>
      <vt:lpstr>Themenübersicht </vt:lpstr>
      <vt:lpstr>RFID-Allgemein</vt:lpstr>
      <vt:lpstr>Reader</vt:lpstr>
      <vt:lpstr>Antennen</vt:lpstr>
      <vt:lpstr>Transponder (TAGS)</vt:lpstr>
      <vt:lpstr>Test Setup</vt:lpstr>
      <vt:lpstr>PowerPoint-Präsentation</vt:lpstr>
      <vt:lpstr>Software</vt:lpstr>
      <vt:lpstr>Praktischer Versuch 1</vt:lpstr>
      <vt:lpstr>Praktischer Versuch 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Dipl.-Ing. Dieter Lutzmayr</dc:creator>
  <cp:lastModifiedBy>Christoph Meisterl</cp:lastModifiedBy>
  <cp:revision>389</cp:revision>
  <dcterms:created xsi:type="dcterms:W3CDTF">2015-12-04T07:54:00Z</dcterms:created>
  <dcterms:modified xsi:type="dcterms:W3CDTF">2021-07-02T16:58:16Z</dcterms:modified>
</cp:coreProperties>
</file>