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20" r:id="rId2"/>
    <p:sldId id="321" r:id="rId3"/>
    <p:sldId id="332" r:id="rId4"/>
    <p:sldId id="335" r:id="rId5"/>
    <p:sldId id="325" r:id="rId6"/>
    <p:sldId id="336" r:id="rId7"/>
    <p:sldId id="337" r:id="rId8"/>
    <p:sldId id="333" r:id="rId9"/>
    <p:sldId id="334" r:id="rId10"/>
    <p:sldId id="327" r:id="rId11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E7EA"/>
    <a:srgbClr val="46BBFF"/>
    <a:srgbClr val="46ACFF"/>
    <a:srgbClr val="46C2FF"/>
    <a:srgbClr val="46D7FF"/>
    <a:srgbClr val="D4DADC"/>
    <a:srgbClr val="323A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220B1A-384F-AEDB-E405-7EF959CDBD4E}" v="864" dt="2021-02-05T09:02:33.969"/>
    <p1510:client id="{1C877735-659C-758B-54B3-0070E41EFAB2}" v="3" dt="2021-02-05T09:07:54.488"/>
    <p1510:client id="{686DC1CE-AF4D-B4DB-E389-C8201F41673B}" v="2056" dt="2021-02-04T10:13:43.1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E171933-4619-4E11-9A3F-F7608DF75F80}" styleName="Mittlere Formatvorlage 1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77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phie Weiss" userId="S::sophie.weiss@edu.campus02.at::8dec28ed-8044-4ec7-9e0e-232e2995275f" providerId="AD" clId="Web-{686DC1CE-AF4D-B4DB-E389-C8201F41673B}"/>
    <pc:docChg chg="addSld delSld modSld sldOrd">
      <pc:chgData name="Sophie Weiss" userId="S::sophie.weiss@edu.campus02.at::8dec28ed-8044-4ec7-9e0e-232e2995275f" providerId="AD" clId="Web-{686DC1CE-AF4D-B4DB-E389-C8201F41673B}" dt="2021-02-04T10:13:43.185" v="1067" actId="20577"/>
      <pc:docMkLst>
        <pc:docMk/>
      </pc:docMkLst>
      <pc:sldChg chg="del">
        <pc:chgData name="Sophie Weiss" userId="S::sophie.weiss@edu.campus02.at::8dec28ed-8044-4ec7-9e0e-232e2995275f" providerId="AD" clId="Web-{686DC1CE-AF4D-B4DB-E389-C8201F41673B}" dt="2021-02-04T09:18:22.390" v="368"/>
        <pc:sldMkLst>
          <pc:docMk/>
          <pc:sldMk cId="1407160595" sldId="322"/>
        </pc:sldMkLst>
      </pc:sldChg>
      <pc:sldChg chg="modSp del">
        <pc:chgData name="Sophie Weiss" userId="S::sophie.weiss@edu.campus02.at::8dec28ed-8044-4ec7-9e0e-232e2995275f" providerId="AD" clId="Web-{686DC1CE-AF4D-B4DB-E389-C8201F41673B}" dt="2021-02-04T08:35:57.300" v="147"/>
        <pc:sldMkLst>
          <pc:docMk/>
          <pc:sldMk cId="1844498861" sldId="324"/>
        </pc:sldMkLst>
        <pc:spChg chg="mod">
          <ac:chgData name="Sophie Weiss" userId="S::sophie.weiss@edu.campus02.at::8dec28ed-8044-4ec7-9e0e-232e2995275f" providerId="AD" clId="Web-{686DC1CE-AF4D-B4DB-E389-C8201F41673B}" dt="2021-02-04T08:35:31.893" v="145" actId="20577"/>
          <ac:spMkLst>
            <pc:docMk/>
            <pc:sldMk cId="1844498861" sldId="324"/>
            <ac:spMk id="5" creationId="{00000000-0000-0000-0000-000000000000}"/>
          </ac:spMkLst>
        </pc:spChg>
      </pc:sldChg>
      <pc:sldChg chg="modSp">
        <pc:chgData name="Sophie Weiss" userId="S::sophie.weiss@edu.campus02.at::8dec28ed-8044-4ec7-9e0e-232e2995275f" providerId="AD" clId="Web-{686DC1CE-AF4D-B4DB-E389-C8201F41673B}" dt="2021-02-04T08:40:54.260" v="157" actId="20577"/>
        <pc:sldMkLst>
          <pc:docMk/>
          <pc:sldMk cId="1199825030" sldId="332"/>
        </pc:sldMkLst>
        <pc:spChg chg="mod">
          <ac:chgData name="Sophie Weiss" userId="S::sophie.weiss@edu.campus02.at::8dec28ed-8044-4ec7-9e0e-232e2995275f" providerId="AD" clId="Web-{686DC1CE-AF4D-B4DB-E389-C8201F41673B}" dt="2021-02-04T08:40:54.260" v="157" actId="20577"/>
          <ac:spMkLst>
            <pc:docMk/>
            <pc:sldMk cId="1199825030" sldId="332"/>
            <ac:spMk id="5" creationId="{00000000-0000-0000-0000-000000000000}"/>
          </ac:spMkLst>
        </pc:spChg>
      </pc:sldChg>
      <pc:sldChg chg="addSp modSp add ord replId">
        <pc:chgData name="Sophie Weiss" userId="S::sophie.weiss@edu.campus02.at::8dec28ed-8044-4ec7-9e0e-232e2995275f" providerId="AD" clId="Web-{686DC1CE-AF4D-B4DB-E389-C8201F41673B}" dt="2021-02-04T09:43:05.049" v="949" actId="20577"/>
        <pc:sldMkLst>
          <pc:docMk/>
          <pc:sldMk cId="2079557742" sldId="333"/>
        </pc:sldMkLst>
        <pc:spChg chg="mod">
          <ac:chgData name="Sophie Weiss" userId="S::sophie.weiss@edu.campus02.at::8dec28ed-8044-4ec7-9e0e-232e2995275f" providerId="AD" clId="Web-{686DC1CE-AF4D-B4DB-E389-C8201F41673B}" dt="2021-02-04T09:41:59.735" v="936" actId="20577"/>
          <ac:spMkLst>
            <pc:docMk/>
            <pc:sldMk cId="2079557742" sldId="333"/>
            <ac:spMk id="4" creationId="{00000000-0000-0000-0000-000000000000}"/>
          </ac:spMkLst>
        </pc:spChg>
        <pc:spChg chg="mod">
          <ac:chgData name="Sophie Weiss" userId="S::sophie.weiss@edu.campus02.at::8dec28ed-8044-4ec7-9e0e-232e2995275f" providerId="AD" clId="Web-{686DC1CE-AF4D-B4DB-E389-C8201F41673B}" dt="2021-02-04T09:43:05.049" v="949" actId="20577"/>
          <ac:spMkLst>
            <pc:docMk/>
            <pc:sldMk cId="2079557742" sldId="333"/>
            <ac:spMk id="5" creationId="{00000000-0000-0000-0000-000000000000}"/>
          </ac:spMkLst>
        </pc:spChg>
        <pc:picChg chg="add mod">
          <ac:chgData name="Sophie Weiss" userId="S::sophie.weiss@edu.campus02.at::8dec28ed-8044-4ec7-9e0e-232e2995275f" providerId="AD" clId="Web-{686DC1CE-AF4D-B4DB-E389-C8201F41673B}" dt="2021-02-04T09:17:56.577" v="367" actId="14100"/>
          <ac:picMkLst>
            <pc:docMk/>
            <pc:sldMk cId="2079557742" sldId="333"/>
            <ac:picMk id="2" creationId="{71726CB2-2A74-4E1A-A21F-23C03D573BA2}"/>
          </ac:picMkLst>
        </pc:picChg>
      </pc:sldChg>
      <pc:sldChg chg="addSp modSp add ord replId">
        <pc:chgData name="Sophie Weiss" userId="S::sophie.weiss@edu.campus02.at::8dec28ed-8044-4ec7-9e0e-232e2995275f" providerId="AD" clId="Web-{686DC1CE-AF4D-B4DB-E389-C8201F41673B}" dt="2021-02-04T09:07:11.828" v="262" actId="1076"/>
        <pc:sldMkLst>
          <pc:docMk/>
          <pc:sldMk cId="3919877638" sldId="334"/>
        </pc:sldMkLst>
        <pc:spChg chg="mod">
          <ac:chgData name="Sophie Weiss" userId="S::sophie.weiss@edu.campus02.at::8dec28ed-8044-4ec7-9e0e-232e2995275f" providerId="AD" clId="Web-{686DC1CE-AF4D-B4DB-E389-C8201F41673B}" dt="2021-02-04T08:57:39.299" v="168" actId="20577"/>
          <ac:spMkLst>
            <pc:docMk/>
            <pc:sldMk cId="3919877638" sldId="334"/>
            <ac:spMk id="4" creationId="{00000000-0000-0000-0000-000000000000}"/>
          </ac:spMkLst>
        </pc:spChg>
        <pc:spChg chg="mod">
          <ac:chgData name="Sophie Weiss" userId="S::sophie.weiss@edu.campus02.at::8dec28ed-8044-4ec7-9e0e-232e2995275f" providerId="AD" clId="Web-{686DC1CE-AF4D-B4DB-E389-C8201F41673B}" dt="2021-02-04T09:06:43.874" v="260" actId="20577"/>
          <ac:spMkLst>
            <pc:docMk/>
            <pc:sldMk cId="3919877638" sldId="334"/>
            <ac:spMk id="5" creationId="{00000000-0000-0000-0000-000000000000}"/>
          </ac:spMkLst>
        </pc:spChg>
        <pc:picChg chg="add mod">
          <ac:chgData name="Sophie Weiss" userId="S::sophie.weiss@edu.campus02.at::8dec28ed-8044-4ec7-9e0e-232e2995275f" providerId="AD" clId="Web-{686DC1CE-AF4D-B4DB-E389-C8201F41673B}" dt="2021-02-04T09:07:11.828" v="262" actId="1076"/>
          <ac:picMkLst>
            <pc:docMk/>
            <pc:sldMk cId="3919877638" sldId="334"/>
            <ac:picMk id="2" creationId="{F638CD3D-BE4C-4B43-ACCC-0AED5D0279E2}"/>
          </ac:picMkLst>
        </pc:picChg>
      </pc:sldChg>
      <pc:sldChg chg="modSp add replId">
        <pc:chgData name="Sophie Weiss" userId="S::sophie.weiss@edu.campus02.at::8dec28ed-8044-4ec7-9e0e-232e2995275f" providerId="AD" clId="Web-{686DC1CE-AF4D-B4DB-E389-C8201F41673B}" dt="2021-02-04T08:39:46.540" v="152" actId="20577"/>
        <pc:sldMkLst>
          <pc:docMk/>
          <pc:sldMk cId="1938859523" sldId="335"/>
        </pc:sldMkLst>
        <pc:spChg chg="mod">
          <ac:chgData name="Sophie Weiss" userId="S::sophie.weiss@edu.campus02.at::8dec28ed-8044-4ec7-9e0e-232e2995275f" providerId="AD" clId="Web-{686DC1CE-AF4D-B4DB-E389-C8201F41673B}" dt="2021-02-04T08:34:51.517" v="142" actId="20577"/>
          <ac:spMkLst>
            <pc:docMk/>
            <pc:sldMk cId="1938859523" sldId="335"/>
            <ac:spMk id="4" creationId="{00000000-0000-0000-0000-000000000000}"/>
          </ac:spMkLst>
        </pc:spChg>
        <pc:spChg chg="mod">
          <ac:chgData name="Sophie Weiss" userId="S::sophie.weiss@edu.campus02.at::8dec28ed-8044-4ec7-9e0e-232e2995275f" providerId="AD" clId="Web-{686DC1CE-AF4D-B4DB-E389-C8201F41673B}" dt="2021-02-04T08:39:46.540" v="152" actId="20577"/>
          <ac:spMkLst>
            <pc:docMk/>
            <pc:sldMk cId="1938859523" sldId="335"/>
            <ac:spMk id="5" creationId="{00000000-0000-0000-0000-000000000000}"/>
          </ac:spMkLst>
        </pc:spChg>
      </pc:sldChg>
      <pc:sldChg chg="addSp modSp add ord replId">
        <pc:chgData name="Sophie Weiss" userId="S::sophie.weiss@edu.campus02.at::8dec28ed-8044-4ec7-9e0e-232e2995275f" providerId="AD" clId="Web-{686DC1CE-AF4D-B4DB-E389-C8201F41673B}" dt="2021-02-04T09:28:44.467" v="479" actId="1076"/>
        <pc:sldMkLst>
          <pc:docMk/>
          <pc:sldMk cId="3271559915" sldId="336"/>
        </pc:sldMkLst>
        <pc:spChg chg="mod">
          <ac:chgData name="Sophie Weiss" userId="S::sophie.weiss@edu.campus02.at::8dec28ed-8044-4ec7-9e0e-232e2995275f" providerId="AD" clId="Web-{686DC1CE-AF4D-B4DB-E389-C8201F41673B}" dt="2021-02-04T09:24:23.429" v="391" actId="20577"/>
          <ac:spMkLst>
            <pc:docMk/>
            <pc:sldMk cId="3271559915" sldId="336"/>
            <ac:spMk id="4" creationId="{00000000-0000-0000-0000-000000000000}"/>
          </ac:spMkLst>
        </pc:spChg>
        <pc:spChg chg="mod">
          <ac:chgData name="Sophie Weiss" userId="S::sophie.weiss@edu.campus02.at::8dec28ed-8044-4ec7-9e0e-232e2995275f" providerId="AD" clId="Web-{686DC1CE-AF4D-B4DB-E389-C8201F41673B}" dt="2021-02-04T09:27:32.668" v="475" actId="20577"/>
          <ac:spMkLst>
            <pc:docMk/>
            <pc:sldMk cId="3271559915" sldId="336"/>
            <ac:spMk id="5" creationId="{00000000-0000-0000-0000-000000000000}"/>
          </ac:spMkLst>
        </pc:spChg>
        <pc:picChg chg="add mod">
          <ac:chgData name="Sophie Weiss" userId="S::sophie.weiss@edu.campus02.at::8dec28ed-8044-4ec7-9e0e-232e2995275f" providerId="AD" clId="Web-{686DC1CE-AF4D-B4DB-E389-C8201F41673B}" dt="2021-02-04T09:28:44.467" v="479" actId="1076"/>
          <ac:picMkLst>
            <pc:docMk/>
            <pc:sldMk cId="3271559915" sldId="336"/>
            <ac:picMk id="2" creationId="{FEA2A55F-1EDF-40FB-8A4C-3202362DE702}"/>
          </ac:picMkLst>
        </pc:picChg>
      </pc:sldChg>
      <pc:sldChg chg="modSp add ord replId">
        <pc:chgData name="Sophie Weiss" userId="S::sophie.weiss@edu.campus02.at::8dec28ed-8044-4ec7-9e0e-232e2995275f" providerId="AD" clId="Web-{686DC1CE-AF4D-B4DB-E389-C8201F41673B}" dt="2021-02-04T10:13:43.185" v="1067" actId="20577"/>
        <pc:sldMkLst>
          <pc:docMk/>
          <pc:sldMk cId="1765929942" sldId="337"/>
        </pc:sldMkLst>
        <pc:spChg chg="mod">
          <ac:chgData name="Sophie Weiss" userId="S::sophie.weiss@edu.campus02.at::8dec28ed-8044-4ec7-9e0e-232e2995275f" providerId="AD" clId="Web-{686DC1CE-AF4D-B4DB-E389-C8201F41673B}" dt="2021-02-04T09:59:32.025" v="960" actId="20577"/>
          <ac:spMkLst>
            <pc:docMk/>
            <pc:sldMk cId="1765929942" sldId="337"/>
            <ac:spMk id="4" creationId="{00000000-0000-0000-0000-000000000000}"/>
          </ac:spMkLst>
        </pc:spChg>
        <pc:spChg chg="mod">
          <ac:chgData name="Sophie Weiss" userId="S::sophie.weiss@edu.campus02.at::8dec28ed-8044-4ec7-9e0e-232e2995275f" providerId="AD" clId="Web-{686DC1CE-AF4D-B4DB-E389-C8201F41673B}" dt="2021-02-04T10:13:43.185" v="1067" actId="20577"/>
          <ac:spMkLst>
            <pc:docMk/>
            <pc:sldMk cId="1765929942" sldId="337"/>
            <ac:spMk id="5" creationId="{00000000-0000-0000-0000-000000000000}"/>
          </ac:spMkLst>
        </pc:spChg>
      </pc:sldChg>
      <pc:sldChg chg="modSp add replId">
        <pc:chgData name="Sophie Weiss" userId="S::sophie.weiss@edu.campus02.at::8dec28ed-8044-4ec7-9e0e-232e2995275f" providerId="AD" clId="Web-{686DC1CE-AF4D-B4DB-E389-C8201F41673B}" dt="2021-02-04T09:39:43.888" v="927" actId="20577"/>
        <pc:sldMkLst>
          <pc:docMk/>
          <pc:sldMk cId="227630214" sldId="338"/>
        </pc:sldMkLst>
        <pc:spChg chg="mod">
          <ac:chgData name="Sophie Weiss" userId="S::sophie.weiss@edu.campus02.at::8dec28ed-8044-4ec7-9e0e-232e2995275f" providerId="AD" clId="Web-{686DC1CE-AF4D-B4DB-E389-C8201F41673B}" dt="2021-02-04T09:33:13.457" v="555" actId="20577"/>
          <ac:spMkLst>
            <pc:docMk/>
            <pc:sldMk cId="227630214" sldId="338"/>
            <ac:spMk id="4" creationId="{00000000-0000-0000-0000-000000000000}"/>
          </ac:spMkLst>
        </pc:spChg>
        <pc:spChg chg="mod">
          <ac:chgData name="Sophie Weiss" userId="S::sophie.weiss@edu.campus02.at::8dec28ed-8044-4ec7-9e0e-232e2995275f" providerId="AD" clId="Web-{686DC1CE-AF4D-B4DB-E389-C8201F41673B}" dt="2021-02-04T09:39:43.888" v="927" actId="20577"/>
          <ac:spMkLst>
            <pc:docMk/>
            <pc:sldMk cId="227630214" sldId="338"/>
            <ac:spMk id="5" creationId="{00000000-0000-0000-0000-000000000000}"/>
          </ac:spMkLst>
        </pc:spChg>
      </pc:sldChg>
    </pc:docChg>
  </pc:docChgLst>
  <pc:docChgLst>
    <pc:chgData name="Sophie Weiss" userId="S::sophie.weiss@edu.campus02.at::8dec28ed-8044-4ec7-9e0e-232e2995275f" providerId="AD" clId="Web-{03220B1A-384F-AEDB-E405-7EF959CDBD4E}"/>
    <pc:docChg chg="delSld modSld sldOrd">
      <pc:chgData name="Sophie Weiss" userId="S::sophie.weiss@edu.campus02.at::8dec28ed-8044-4ec7-9e0e-232e2995275f" providerId="AD" clId="Web-{03220B1A-384F-AEDB-E405-7EF959CDBD4E}" dt="2021-02-05T09:02:33.969" v="435" actId="20577"/>
      <pc:docMkLst>
        <pc:docMk/>
      </pc:docMkLst>
      <pc:sldChg chg="del">
        <pc:chgData name="Sophie Weiss" userId="S::sophie.weiss@edu.campus02.at::8dec28ed-8044-4ec7-9e0e-232e2995275f" providerId="AD" clId="Web-{03220B1A-384F-AEDB-E405-7EF959CDBD4E}" dt="2021-02-05T08:44:43.349" v="366"/>
        <pc:sldMkLst>
          <pc:docMk/>
          <pc:sldMk cId="1495651087" sldId="326"/>
        </pc:sldMkLst>
      </pc:sldChg>
      <pc:sldChg chg="modSp">
        <pc:chgData name="Sophie Weiss" userId="S::sophie.weiss@edu.campus02.at::8dec28ed-8044-4ec7-9e0e-232e2995275f" providerId="AD" clId="Web-{03220B1A-384F-AEDB-E405-7EF959CDBD4E}" dt="2021-02-05T09:02:33.969" v="435" actId="20577"/>
        <pc:sldMkLst>
          <pc:docMk/>
          <pc:sldMk cId="3368349384" sldId="327"/>
        </pc:sldMkLst>
        <pc:spChg chg="mod">
          <ac:chgData name="Sophie Weiss" userId="S::sophie.weiss@edu.campus02.at::8dec28ed-8044-4ec7-9e0e-232e2995275f" providerId="AD" clId="Web-{03220B1A-384F-AEDB-E405-7EF959CDBD4E}" dt="2021-02-05T09:02:33.969" v="435" actId="20577"/>
          <ac:spMkLst>
            <pc:docMk/>
            <pc:sldMk cId="3368349384" sldId="327"/>
            <ac:spMk id="9" creationId="{00000000-0000-0000-0000-000000000000}"/>
          </ac:spMkLst>
        </pc:spChg>
      </pc:sldChg>
      <pc:sldChg chg="del">
        <pc:chgData name="Sophie Weiss" userId="S::sophie.weiss@edu.campus02.at::8dec28ed-8044-4ec7-9e0e-232e2995275f" providerId="AD" clId="Web-{03220B1A-384F-AEDB-E405-7EF959CDBD4E}" dt="2021-02-05T08:44:39.161" v="365"/>
        <pc:sldMkLst>
          <pc:docMk/>
          <pc:sldMk cId="3194419835" sldId="331"/>
        </pc:sldMkLst>
      </pc:sldChg>
      <pc:sldChg chg="modSp">
        <pc:chgData name="Sophie Weiss" userId="S::sophie.weiss@edu.campus02.at::8dec28ed-8044-4ec7-9e0e-232e2995275f" providerId="AD" clId="Web-{03220B1A-384F-AEDB-E405-7EF959CDBD4E}" dt="2021-02-05T08:48:36.089" v="391" actId="20577"/>
        <pc:sldMkLst>
          <pc:docMk/>
          <pc:sldMk cId="1199825030" sldId="332"/>
        </pc:sldMkLst>
        <pc:spChg chg="mod">
          <ac:chgData name="Sophie Weiss" userId="S::sophie.weiss@edu.campus02.at::8dec28ed-8044-4ec7-9e0e-232e2995275f" providerId="AD" clId="Web-{03220B1A-384F-AEDB-E405-7EF959CDBD4E}" dt="2021-02-05T08:48:36.089" v="391" actId="20577"/>
          <ac:spMkLst>
            <pc:docMk/>
            <pc:sldMk cId="1199825030" sldId="332"/>
            <ac:spMk id="5" creationId="{00000000-0000-0000-0000-000000000000}"/>
          </ac:spMkLst>
        </pc:spChg>
      </pc:sldChg>
      <pc:sldChg chg="modSp ord">
        <pc:chgData name="Sophie Weiss" userId="S::sophie.weiss@edu.campus02.at::8dec28ed-8044-4ec7-9e0e-232e2995275f" providerId="AD" clId="Web-{03220B1A-384F-AEDB-E405-7EF959CDBD4E}" dt="2021-02-05T08:59:44.559" v="434" actId="1076"/>
        <pc:sldMkLst>
          <pc:docMk/>
          <pc:sldMk cId="2079557742" sldId="333"/>
        </pc:sldMkLst>
        <pc:spChg chg="mod">
          <ac:chgData name="Sophie Weiss" userId="S::sophie.weiss@edu.campus02.at::8dec28ed-8044-4ec7-9e0e-232e2995275f" providerId="AD" clId="Web-{03220B1A-384F-AEDB-E405-7EF959CDBD4E}" dt="2021-02-05T08:40:57.890" v="364" actId="20577"/>
          <ac:spMkLst>
            <pc:docMk/>
            <pc:sldMk cId="2079557742" sldId="333"/>
            <ac:spMk id="4" creationId="{00000000-0000-0000-0000-000000000000}"/>
          </ac:spMkLst>
        </pc:spChg>
        <pc:spChg chg="mod">
          <ac:chgData name="Sophie Weiss" userId="S::sophie.weiss@edu.campus02.at::8dec28ed-8044-4ec7-9e0e-232e2995275f" providerId="AD" clId="Web-{03220B1A-384F-AEDB-E405-7EF959CDBD4E}" dt="2021-02-05T08:57:21.399" v="428" actId="20577"/>
          <ac:spMkLst>
            <pc:docMk/>
            <pc:sldMk cId="2079557742" sldId="333"/>
            <ac:spMk id="5" creationId="{00000000-0000-0000-0000-000000000000}"/>
          </ac:spMkLst>
        </pc:spChg>
        <pc:picChg chg="mod">
          <ac:chgData name="Sophie Weiss" userId="S::sophie.weiss@edu.campus02.at::8dec28ed-8044-4ec7-9e0e-232e2995275f" providerId="AD" clId="Web-{03220B1A-384F-AEDB-E405-7EF959CDBD4E}" dt="2021-02-05T08:59:44.559" v="434" actId="1076"/>
          <ac:picMkLst>
            <pc:docMk/>
            <pc:sldMk cId="2079557742" sldId="333"/>
            <ac:picMk id="2" creationId="{71726CB2-2A74-4E1A-A21F-23C03D573BA2}"/>
          </ac:picMkLst>
        </pc:picChg>
      </pc:sldChg>
      <pc:sldChg chg="modSp">
        <pc:chgData name="Sophie Weiss" userId="S::sophie.weiss@edu.campus02.at::8dec28ed-8044-4ec7-9e0e-232e2995275f" providerId="AD" clId="Web-{03220B1A-384F-AEDB-E405-7EF959CDBD4E}" dt="2021-02-05T08:51:34.703" v="394" actId="20577"/>
        <pc:sldMkLst>
          <pc:docMk/>
          <pc:sldMk cId="1938859523" sldId="335"/>
        </pc:sldMkLst>
        <pc:spChg chg="mod">
          <ac:chgData name="Sophie Weiss" userId="S::sophie.weiss@edu.campus02.at::8dec28ed-8044-4ec7-9e0e-232e2995275f" providerId="AD" clId="Web-{03220B1A-384F-AEDB-E405-7EF959CDBD4E}" dt="2021-02-05T08:51:34.703" v="394" actId="20577"/>
          <ac:spMkLst>
            <pc:docMk/>
            <pc:sldMk cId="1938859523" sldId="335"/>
            <ac:spMk id="5" creationId="{00000000-0000-0000-0000-000000000000}"/>
          </ac:spMkLst>
        </pc:spChg>
      </pc:sldChg>
      <pc:sldChg chg="modSp">
        <pc:chgData name="Sophie Weiss" userId="S::sophie.weiss@edu.campus02.at::8dec28ed-8044-4ec7-9e0e-232e2995275f" providerId="AD" clId="Web-{03220B1A-384F-AEDB-E405-7EF959CDBD4E}" dt="2021-02-05T08:32:18.206" v="359" actId="1076"/>
        <pc:sldMkLst>
          <pc:docMk/>
          <pc:sldMk cId="3271559915" sldId="336"/>
        </pc:sldMkLst>
        <pc:spChg chg="mod">
          <ac:chgData name="Sophie Weiss" userId="S::sophie.weiss@edu.campus02.at::8dec28ed-8044-4ec7-9e0e-232e2995275f" providerId="AD" clId="Web-{03220B1A-384F-AEDB-E405-7EF959CDBD4E}" dt="2021-02-05T08:31:14.798" v="356" actId="20577"/>
          <ac:spMkLst>
            <pc:docMk/>
            <pc:sldMk cId="3271559915" sldId="336"/>
            <ac:spMk id="5" creationId="{00000000-0000-0000-0000-000000000000}"/>
          </ac:spMkLst>
        </pc:spChg>
        <pc:picChg chg="mod">
          <ac:chgData name="Sophie Weiss" userId="S::sophie.weiss@edu.campus02.at::8dec28ed-8044-4ec7-9e0e-232e2995275f" providerId="AD" clId="Web-{03220B1A-384F-AEDB-E405-7EF959CDBD4E}" dt="2021-02-05T08:32:18.206" v="359" actId="1076"/>
          <ac:picMkLst>
            <pc:docMk/>
            <pc:sldMk cId="3271559915" sldId="336"/>
            <ac:picMk id="2" creationId="{FEA2A55F-1EDF-40FB-8A4C-3202362DE702}"/>
          </ac:picMkLst>
        </pc:picChg>
      </pc:sldChg>
      <pc:sldChg chg="modSp">
        <pc:chgData name="Sophie Weiss" userId="S::sophie.weiss@edu.campus02.at::8dec28ed-8044-4ec7-9e0e-232e2995275f" providerId="AD" clId="Web-{03220B1A-384F-AEDB-E405-7EF959CDBD4E}" dt="2021-02-05T08:59:10.480" v="430" actId="20577"/>
        <pc:sldMkLst>
          <pc:docMk/>
          <pc:sldMk cId="1765929942" sldId="337"/>
        </pc:sldMkLst>
        <pc:spChg chg="mod">
          <ac:chgData name="Sophie Weiss" userId="S::sophie.weiss@edu.campus02.at::8dec28ed-8044-4ec7-9e0e-232e2995275f" providerId="AD" clId="Web-{03220B1A-384F-AEDB-E405-7EF959CDBD4E}" dt="2021-02-05T08:59:10.480" v="430" actId="20577"/>
          <ac:spMkLst>
            <pc:docMk/>
            <pc:sldMk cId="1765929942" sldId="337"/>
            <ac:spMk id="5" creationId="{00000000-0000-0000-0000-000000000000}"/>
          </ac:spMkLst>
        </pc:spChg>
      </pc:sldChg>
      <pc:sldChg chg="del">
        <pc:chgData name="Sophie Weiss" userId="S::sophie.weiss@edu.campus02.at::8dec28ed-8044-4ec7-9e0e-232e2995275f" providerId="AD" clId="Web-{03220B1A-384F-AEDB-E405-7EF959CDBD4E}" dt="2021-02-05T08:36:53.572" v="360"/>
        <pc:sldMkLst>
          <pc:docMk/>
          <pc:sldMk cId="227630214" sldId="338"/>
        </pc:sldMkLst>
      </pc:sldChg>
    </pc:docChg>
  </pc:docChgLst>
  <pc:docChgLst>
    <pc:chgData name="Sophie Weiss" userId="S::sophie.weiss@edu.campus02.at::8dec28ed-8044-4ec7-9e0e-232e2995275f" providerId="AD" clId="Web-{1C877735-659C-758B-54B3-0070E41EFAB2}"/>
    <pc:docChg chg="modSld">
      <pc:chgData name="Sophie Weiss" userId="S::sophie.weiss@edu.campus02.at::8dec28ed-8044-4ec7-9e0e-232e2995275f" providerId="AD" clId="Web-{1C877735-659C-758B-54B3-0070E41EFAB2}" dt="2021-02-05T09:07:54.488" v="2" actId="20577"/>
      <pc:docMkLst>
        <pc:docMk/>
      </pc:docMkLst>
      <pc:sldChg chg="modSp">
        <pc:chgData name="Sophie Weiss" userId="S::sophie.weiss@edu.campus02.at::8dec28ed-8044-4ec7-9e0e-232e2995275f" providerId="AD" clId="Web-{1C877735-659C-758B-54B3-0070E41EFAB2}" dt="2021-02-05T09:07:54.488" v="2" actId="20577"/>
        <pc:sldMkLst>
          <pc:docMk/>
          <pc:sldMk cId="391063370" sldId="325"/>
        </pc:sldMkLst>
        <pc:spChg chg="mod">
          <ac:chgData name="Sophie Weiss" userId="S::sophie.weiss@edu.campus02.at::8dec28ed-8044-4ec7-9e0e-232e2995275f" providerId="AD" clId="Web-{1C877735-659C-758B-54B3-0070E41EFAB2}" dt="2021-02-05T09:07:54.488" v="2" actId="20577"/>
          <ac:spMkLst>
            <pc:docMk/>
            <pc:sldMk cId="391063370" sldId="325"/>
            <ac:spMk id="5" creationId="{00000000-0000-0000-0000-000000000000}"/>
          </ac:spMkLst>
        </pc:spChg>
      </pc:sldChg>
      <pc:sldChg chg="modSp">
        <pc:chgData name="Sophie Weiss" userId="S::sophie.weiss@edu.campus02.at::8dec28ed-8044-4ec7-9e0e-232e2995275f" providerId="AD" clId="Web-{1C877735-659C-758B-54B3-0070E41EFAB2}" dt="2021-02-05T09:07:50.113" v="1" actId="20577"/>
        <pc:sldMkLst>
          <pc:docMk/>
          <pc:sldMk cId="1938859523" sldId="335"/>
        </pc:sldMkLst>
        <pc:spChg chg="mod">
          <ac:chgData name="Sophie Weiss" userId="S::sophie.weiss@edu.campus02.at::8dec28ed-8044-4ec7-9e0e-232e2995275f" providerId="AD" clId="Web-{1C877735-659C-758B-54B3-0070E41EFAB2}" dt="2021-02-05T09:07:50.113" v="1" actId="20577"/>
          <ac:spMkLst>
            <pc:docMk/>
            <pc:sldMk cId="1938859523" sldId="335"/>
            <ac:spMk id="13" creationId="{00000000-0000-0000-0000-000000000000}"/>
          </ac:spMkLst>
        </pc:spChg>
      </pc:sldChg>
    </pc:docChg>
  </pc:docChgLst>
  <pc:docChgLst>
    <pc:chgData name="Sophie Weiss" userId="S::sophie.weiss@edu.campus02.at::8dec28ed-8044-4ec7-9e0e-232e2995275f" providerId="AD" clId="Web-{BA92C73E-281F-1CB3-AB5E-5F98D246FFEA}"/>
    <pc:docChg chg="delSld modSld">
      <pc:chgData name="Sophie Weiss" userId="S::sophie.weiss@edu.campus02.at::8dec28ed-8044-4ec7-9e0e-232e2995275f" providerId="AD" clId="Web-{BA92C73E-281F-1CB3-AB5E-5F98D246FFEA}" dt="2021-02-03T08:15:50.273" v="158"/>
      <pc:docMkLst>
        <pc:docMk/>
      </pc:docMkLst>
      <pc:sldChg chg="modSp">
        <pc:chgData name="Sophie Weiss" userId="S::sophie.weiss@edu.campus02.at::8dec28ed-8044-4ec7-9e0e-232e2995275f" providerId="AD" clId="Web-{BA92C73E-281F-1CB3-AB5E-5F98D246FFEA}" dt="2021-02-03T08:02:37.503" v="91" actId="20577"/>
        <pc:sldMkLst>
          <pc:docMk/>
          <pc:sldMk cId="2839740803" sldId="321"/>
        </pc:sldMkLst>
        <pc:spChg chg="mod">
          <ac:chgData name="Sophie Weiss" userId="S::sophie.weiss@edu.campus02.at::8dec28ed-8044-4ec7-9e0e-232e2995275f" providerId="AD" clId="Web-{BA92C73E-281F-1CB3-AB5E-5F98D246FFEA}" dt="2021-02-03T08:02:37.503" v="91" actId="20577"/>
          <ac:spMkLst>
            <pc:docMk/>
            <pc:sldMk cId="2839740803" sldId="321"/>
            <ac:spMk id="8" creationId="{00000000-0000-0000-0000-000000000000}"/>
          </ac:spMkLst>
        </pc:spChg>
      </pc:sldChg>
      <pc:sldChg chg="modSp">
        <pc:chgData name="Sophie Weiss" userId="S::sophie.weiss@edu.campus02.at::8dec28ed-8044-4ec7-9e0e-232e2995275f" providerId="AD" clId="Web-{BA92C73E-281F-1CB3-AB5E-5F98D246FFEA}" dt="2021-02-03T08:04:35.037" v="129" actId="20577"/>
        <pc:sldMkLst>
          <pc:docMk/>
          <pc:sldMk cId="1407160595" sldId="322"/>
        </pc:sldMkLst>
        <pc:spChg chg="mod">
          <ac:chgData name="Sophie Weiss" userId="S::sophie.weiss@edu.campus02.at::8dec28ed-8044-4ec7-9e0e-232e2995275f" providerId="AD" clId="Web-{BA92C73E-281F-1CB3-AB5E-5F98D246FFEA}" dt="2021-02-03T08:04:35.037" v="129" actId="20577"/>
          <ac:spMkLst>
            <pc:docMk/>
            <pc:sldMk cId="1407160595" sldId="322"/>
            <ac:spMk id="3" creationId="{00000000-0000-0000-0000-000000000000}"/>
          </ac:spMkLst>
        </pc:spChg>
      </pc:sldChg>
      <pc:sldChg chg="modSp">
        <pc:chgData name="Sophie Weiss" userId="S::sophie.weiss@edu.campus02.at::8dec28ed-8044-4ec7-9e0e-232e2995275f" providerId="AD" clId="Web-{BA92C73E-281F-1CB3-AB5E-5F98D246FFEA}" dt="2021-02-03T08:10:47.328" v="150" actId="20577"/>
        <pc:sldMkLst>
          <pc:docMk/>
          <pc:sldMk cId="1844498861" sldId="324"/>
        </pc:sldMkLst>
        <pc:spChg chg="mod">
          <ac:chgData name="Sophie Weiss" userId="S::sophie.weiss@edu.campus02.at::8dec28ed-8044-4ec7-9e0e-232e2995275f" providerId="AD" clId="Web-{BA92C73E-281F-1CB3-AB5E-5F98D246FFEA}" dt="2021-02-03T08:10:47.328" v="150" actId="20577"/>
          <ac:spMkLst>
            <pc:docMk/>
            <pc:sldMk cId="1844498861" sldId="324"/>
            <ac:spMk id="5" creationId="{00000000-0000-0000-0000-000000000000}"/>
          </ac:spMkLst>
        </pc:spChg>
        <pc:spChg chg="mod">
          <ac:chgData name="Sophie Weiss" userId="S::sophie.weiss@edu.campus02.at::8dec28ed-8044-4ec7-9e0e-232e2995275f" providerId="AD" clId="Web-{BA92C73E-281F-1CB3-AB5E-5F98D246FFEA}" dt="2021-02-03T08:04:26.115" v="125" actId="20577"/>
          <ac:spMkLst>
            <pc:docMk/>
            <pc:sldMk cId="1844498861" sldId="324"/>
            <ac:spMk id="13" creationId="{00000000-0000-0000-0000-000000000000}"/>
          </ac:spMkLst>
        </pc:spChg>
      </pc:sldChg>
      <pc:sldChg chg="addSp delSp modSp">
        <pc:chgData name="Sophie Weiss" userId="S::sophie.weiss@edu.campus02.at::8dec28ed-8044-4ec7-9e0e-232e2995275f" providerId="AD" clId="Web-{BA92C73E-281F-1CB3-AB5E-5F98D246FFEA}" dt="2021-02-03T08:15:50.273" v="158"/>
        <pc:sldMkLst>
          <pc:docMk/>
          <pc:sldMk cId="391063370" sldId="325"/>
        </pc:sldMkLst>
        <pc:spChg chg="mod">
          <ac:chgData name="Sophie Weiss" userId="S::sophie.weiss@edu.campus02.at::8dec28ed-8044-4ec7-9e0e-232e2995275f" providerId="AD" clId="Web-{BA92C73E-281F-1CB3-AB5E-5F98D246FFEA}" dt="2021-02-03T08:04:31.209" v="127" actId="20577"/>
          <ac:spMkLst>
            <pc:docMk/>
            <pc:sldMk cId="391063370" sldId="325"/>
            <ac:spMk id="5" creationId="{00000000-0000-0000-0000-000000000000}"/>
          </ac:spMkLst>
        </pc:spChg>
        <pc:spChg chg="del mod">
          <ac:chgData name="Sophie Weiss" userId="S::sophie.weiss@edu.campus02.at::8dec28ed-8044-4ec7-9e0e-232e2995275f" providerId="AD" clId="Web-{BA92C73E-281F-1CB3-AB5E-5F98D246FFEA}" dt="2021-02-03T08:15:50.273" v="158"/>
          <ac:spMkLst>
            <pc:docMk/>
            <pc:sldMk cId="391063370" sldId="325"/>
            <ac:spMk id="7" creationId="{00000000-0000-0000-0000-000000000000}"/>
          </ac:spMkLst>
        </pc:spChg>
        <pc:picChg chg="add del mod">
          <ac:chgData name="Sophie Weiss" userId="S::sophie.weiss@edu.campus02.at::8dec28ed-8044-4ec7-9e0e-232e2995275f" providerId="AD" clId="Web-{BA92C73E-281F-1CB3-AB5E-5F98D246FFEA}" dt="2021-02-03T08:11:51.127" v="152"/>
          <ac:picMkLst>
            <pc:docMk/>
            <pc:sldMk cId="391063370" sldId="325"/>
            <ac:picMk id="2" creationId="{9D71E2C3-C8D6-4953-95C4-DB7169FA26B5}"/>
          </ac:picMkLst>
        </pc:picChg>
        <pc:picChg chg="add mod">
          <ac:chgData name="Sophie Weiss" userId="S::sophie.weiss@edu.campus02.at::8dec28ed-8044-4ec7-9e0e-232e2995275f" providerId="AD" clId="Web-{BA92C73E-281F-1CB3-AB5E-5F98D246FFEA}" dt="2021-02-03T08:15:47.101" v="157" actId="1076"/>
          <ac:picMkLst>
            <pc:docMk/>
            <pc:sldMk cId="391063370" sldId="325"/>
            <ac:picMk id="4" creationId="{1DFC6863-85BE-44E6-81CD-4ADD0229C1A2}"/>
          </ac:picMkLst>
        </pc:picChg>
      </pc:sldChg>
      <pc:sldChg chg="modSp">
        <pc:chgData name="Sophie Weiss" userId="S::sophie.weiss@edu.campus02.at::8dec28ed-8044-4ec7-9e0e-232e2995275f" providerId="AD" clId="Web-{BA92C73E-281F-1CB3-AB5E-5F98D246FFEA}" dt="2021-02-03T08:04:43.428" v="133" actId="20577"/>
        <pc:sldMkLst>
          <pc:docMk/>
          <pc:sldMk cId="1495651087" sldId="326"/>
        </pc:sldMkLst>
        <pc:spChg chg="mod">
          <ac:chgData name="Sophie Weiss" userId="S::sophie.weiss@edu.campus02.at::8dec28ed-8044-4ec7-9e0e-232e2995275f" providerId="AD" clId="Web-{BA92C73E-281F-1CB3-AB5E-5F98D246FFEA}" dt="2021-02-03T08:04:43.428" v="133" actId="20577"/>
          <ac:spMkLst>
            <pc:docMk/>
            <pc:sldMk cId="1495651087" sldId="326"/>
            <ac:spMk id="5" creationId="{00000000-0000-0000-0000-000000000000}"/>
          </ac:spMkLst>
        </pc:spChg>
      </pc:sldChg>
      <pc:sldChg chg="modSp">
        <pc:chgData name="Sophie Weiss" userId="S::sophie.weiss@edu.campus02.at::8dec28ed-8044-4ec7-9e0e-232e2995275f" providerId="AD" clId="Web-{BA92C73E-281F-1CB3-AB5E-5F98D246FFEA}" dt="2021-02-03T08:04:48.163" v="135" actId="20577"/>
        <pc:sldMkLst>
          <pc:docMk/>
          <pc:sldMk cId="3368349384" sldId="327"/>
        </pc:sldMkLst>
        <pc:spChg chg="mod">
          <ac:chgData name="Sophie Weiss" userId="S::sophie.weiss@edu.campus02.at::8dec28ed-8044-4ec7-9e0e-232e2995275f" providerId="AD" clId="Web-{BA92C73E-281F-1CB3-AB5E-5F98D246FFEA}" dt="2021-02-03T08:04:48.163" v="135" actId="20577"/>
          <ac:spMkLst>
            <pc:docMk/>
            <pc:sldMk cId="3368349384" sldId="327"/>
            <ac:spMk id="4" creationId="{00000000-0000-0000-0000-000000000000}"/>
          </ac:spMkLst>
        </pc:spChg>
      </pc:sldChg>
      <pc:sldChg chg="del">
        <pc:chgData name="Sophie Weiss" userId="S::sophie.weiss@edu.campus02.at::8dec28ed-8044-4ec7-9e0e-232e2995275f" providerId="AD" clId="Web-{BA92C73E-281F-1CB3-AB5E-5F98D246FFEA}" dt="2021-02-03T08:04:51.194" v="136"/>
        <pc:sldMkLst>
          <pc:docMk/>
          <pc:sldMk cId="530883622" sldId="328"/>
        </pc:sldMkLst>
      </pc:sldChg>
      <pc:sldChg chg="del">
        <pc:chgData name="Sophie Weiss" userId="S::sophie.weiss@edu.campus02.at::8dec28ed-8044-4ec7-9e0e-232e2995275f" providerId="AD" clId="Web-{BA92C73E-281F-1CB3-AB5E-5F98D246FFEA}" dt="2021-02-03T08:04:56.741" v="138"/>
        <pc:sldMkLst>
          <pc:docMk/>
          <pc:sldMk cId="2665791890" sldId="329"/>
        </pc:sldMkLst>
      </pc:sldChg>
      <pc:sldChg chg="del">
        <pc:chgData name="Sophie Weiss" userId="S::sophie.weiss@edu.campus02.at::8dec28ed-8044-4ec7-9e0e-232e2995275f" providerId="AD" clId="Web-{BA92C73E-281F-1CB3-AB5E-5F98D246FFEA}" dt="2021-02-03T08:04:54.053" v="137"/>
        <pc:sldMkLst>
          <pc:docMk/>
          <pc:sldMk cId="2157082418" sldId="330"/>
        </pc:sldMkLst>
      </pc:sldChg>
      <pc:sldChg chg="modSp">
        <pc:chgData name="Sophie Weiss" userId="S::sophie.weiss@edu.campus02.at::8dec28ed-8044-4ec7-9e0e-232e2995275f" providerId="AD" clId="Web-{BA92C73E-281F-1CB3-AB5E-5F98D246FFEA}" dt="2021-02-03T08:04:39.881" v="131" actId="20577"/>
        <pc:sldMkLst>
          <pc:docMk/>
          <pc:sldMk cId="3194419835" sldId="331"/>
        </pc:sldMkLst>
        <pc:spChg chg="mod">
          <ac:chgData name="Sophie Weiss" userId="S::sophie.weiss@edu.campus02.at::8dec28ed-8044-4ec7-9e0e-232e2995275f" providerId="AD" clId="Web-{BA92C73E-281F-1CB3-AB5E-5F98D246FFEA}" dt="2021-02-03T08:04:39.881" v="131" actId="20577"/>
          <ac:spMkLst>
            <pc:docMk/>
            <pc:sldMk cId="3194419835" sldId="331"/>
            <ac:spMk id="3" creationId="{00000000-0000-0000-0000-000000000000}"/>
          </ac:spMkLst>
        </pc:spChg>
      </pc:sldChg>
      <pc:sldChg chg="modSp">
        <pc:chgData name="Sophie Weiss" userId="S::sophie.weiss@edu.campus02.at::8dec28ed-8044-4ec7-9e0e-232e2995275f" providerId="AD" clId="Web-{BA92C73E-281F-1CB3-AB5E-5F98D246FFEA}" dt="2021-02-03T08:04:18.256" v="123" actId="20577"/>
        <pc:sldMkLst>
          <pc:docMk/>
          <pc:sldMk cId="1199825030" sldId="332"/>
        </pc:sldMkLst>
        <pc:spChg chg="mod">
          <ac:chgData name="Sophie Weiss" userId="S::sophie.weiss@edu.campus02.at::8dec28ed-8044-4ec7-9e0e-232e2995275f" providerId="AD" clId="Web-{BA92C73E-281F-1CB3-AB5E-5F98D246FFEA}" dt="2021-02-03T08:00:40" v="52" actId="20577"/>
          <ac:spMkLst>
            <pc:docMk/>
            <pc:sldMk cId="1199825030" sldId="332"/>
            <ac:spMk id="5" creationId="{00000000-0000-0000-0000-000000000000}"/>
          </ac:spMkLst>
        </pc:spChg>
        <pc:spChg chg="mod">
          <ac:chgData name="Sophie Weiss" userId="S::sophie.weiss@edu.campus02.at::8dec28ed-8044-4ec7-9e0e-232e2995275f" providerId="AD" clId="Web-{BA92C73E-281F-1CB3-AB5E-5F98D246FFEA}" dt="2021-02-03T08:04:18.256" v="123" actId="20577"/>
          <ac:spMkLst>
            <pc:docMk/>
            <pc:sldMk cId="1199825030" sldId="332"/>
            <ac:spMk id="13" creationId="{00000000-0000-0000-0000-000000000000}"/>
          </ac:spMkLst>
        </pc:spChg>
      </pc:sldChg>
    </pc:docChg>
  </pc:docChgLst>
  <pc:docChgLst>
    <pc:chgData name="Sophie Weiss" userId="8dec28ed-8044-4ec7-9e0e-232e2995275f" providerId="ADAL" clId="{791E0E5F-90AD-454D-ABEC-323ABF65C19A}"/>
    <pc:docChg chg="custSel modSld">
      <pc:chgData name="Sophie Weiss" userId="8dec28ed-8044-4ec7-9e0e-232e2995275f" providerId="ADAL" clId="{791E0E5F-90AD-454D-ABEC-323ABF65C19A}" dt="2021-02-05T09:06:58.657" v="10"/>
      <pc:docMkLst>
        <pc:docMk/>
      </pc:docMkLst>
      <pc:sldChg chg="modSp mod">
        <pc:chgData name="Sophie Weiss" userId="8dec28ed-8044-4ec7-9e0e-232e2995275f" providerId="ADAL" clId="{791E0E5F-90AD-454D-ABEC-323ABF65C19A}" dt="2021-02-05T09:06:24.258" v="4"/>
        <pc:sldMkLst>
          <pc:docMk/>
          <pc:sldMk cId="391063370" sldId="325"/>
        </pc:sldMkLst>
        <pc:spChg chg="mod">
          <ac:chgData name="Sophie Weiss" userId="8dec28ed-8044-4ec7-9e0e-232e2995275f" providerId="ADAL" clId="{791E0E5F-90AD-454D-ABEC-323ABF65C19A}" dt="2021-02-05T09:06:24.258" v="4"/>
          <ac:spMkLst>
            <pc:docMk/>
            <pc:sldMk cId="391063370" sldId="325"/>
            <ac:spMk id="5" creationId="{00000000-0000-0000-0000-000000000000}"/>
          </ac:spMkLst>
        </pc:spChg>
      </pc:sldChg>
      <pc:sldChg chg="modSp mod">
        <pc:chgData name="Sophie Weiss" userId="8dec28ed-8044-4ec7-9e0e-232e2995275f" providerId="ADAL" clId="{791E0E5F-90AD-454D-ABEC-323ABF65C19A}" dt="2021-02-05T09:06:58.657" v="10"/>
        <pc:sldMkLst>
          <pc:docMk/>
          <pc:sldMk cId="3368349384" sldId="327"/>
        </pc:sldMkLst>
        <pc:spChg chg="mod">
          <ac:chgData name="Sophie Weiss" userId="8dec28ed-8044-4ec7-9e0e-232e2995275f" providerId="ADAL" clId="{791E0E5F-90AD-454D-ABEC-323ABF65C19A}" dt="2021-02-05T09:06:58.657" v="10"/>
          <ac:spMkLst>
            <pc:docMk/>
            <pc:sldMk cId="3368349384" sldId="327"/>
            <ac:spMk id="4" creationId="{00000000-0000-0000-0000-000000000000}"/>
          </ac:spMkLst>
        </pc:spChg>
      </pc:sldChg>
      <pc:sldChg chg="modSp mod">
        <pc:chgData name="Sophie Weiss" userId="8dec28ed-8044-4ec7-9e0e-232e2995275f" providerId="ADAL" clId="{791E0E5F-90AD-454D-ABEC-323ABF65C19A}" dt="2021-02-05T09:06:03.712" v="1" actId="20577"/>
        <pc:sldMkLst>
          <pc:docMk/>
          <pc:sldMk cId="1199825030" sldId="332"/>
        </pc:sldMkLst>
        <pc:spChg chg="mod">
          <ac:chgData name="Sophie Weiss" userId="8dec28ed-8044-4ec7-9e0e-232e2995275f" providerId="ADAL" clId="{791E0E5F-90AD-454D-ABEC-323ABF65C19A}" dt="2021-02-05T09:06:03.712" v="1" actId="20577"/>
          <ac:spMkLst>
            <pc:docMk/>
            <pc:sldMk cId="1199825030" sldId="332"/>
            <ac:spMk id="13" creationId="{00000000-0000-0000-0000-000000000000}"/>
          </ac:spMkLst>
        </pc:spChg>
      </pc:sldChg>
      <pc:sldChg chg="modSp mod">
        <pc:chgData name="Sophie Weiss" userId="8dec28ed-8044-4ec7-9e0e-232e2995275f" providerId="ADAL" clId="{791E0E5F-90AD-454D-ABEC-323ABF65C19A}" dt="2021-02-05T09:06:47.571" v="8"/>
        <pc:sldMkLst>
          <pc:docMk/>
          <pc:sldMk cId="3919877638" sldId="334"/>
        </pc:sldMkLst>
        <pc:spChg chg="mod">
          <ac:chgData name="Sophie Weiss" userId="8dec28ed-8044-4ec7-9e0e-232e2995275f" providerId="ADAL" clId="{791E0E5F-90AD-454D-ABEC-323ABF65C19A}" dt="2021-02-05T09:06:47.571" v="8"/>
          <ac:spMkLst>
            <pc:docMk/>
            <pc:sldMk cId="3919877638" sldId="334"/>
            <ac:spMk id="13" creationId="{00000000-0000-0000-0000-000000000000}"/>
          </ac:spMkLst>
        </pc:spChg>
      </pc:sldChg>
      <pc:sldChg chg="modSp mod">
        <pc:chgData name="Sophie Weiss" userId="8dec28ed-8044-4ec7-9e0e-232e2995275f" providerId="ADAL" clId="{791E0E5F-90AD-454D-ABEC-323ABF65C19A}" dt="2021-02-05T09:06:18.567" v="2"/>
        <pc:sldMkLst>
          <pc:docMk/>
          <pc:sldMk cId="1938859523" sldId="335"/>
        </pc:sldMkLst>
        <pc:spChg chg="mod">
          <ac:chgData name="Sophie Weiss" userId="8dec28ed-8044-4ec7-9e0e-232e2995275f" providerId="ADAL" clId="{791E0E5F-90AD-454D-ABEC-323ABF65C19A}" dt="2021-02-05T09:06:18.567" v="2"/>
          <ac:spMkLst>
            <pc:docMk/>
            <pc:sldMk cId="1938859523" sldId="335"/>
            <ac:spMk id="13" creationId="{00000000-0000-0000-0000-000000000000}"/>
          </ac:spMkLst>
        </pc:spChg>
      </pc:sldChg>
      <pc:sldChg chg="modSp mod">
        <pc:chgData name="Sophie Weiss" userId="8dec28ed-8044-4ec7-9e0e-232e2995275f" providerId="ADAL" clId="{791E0E5F-90AD-454D-ABEC-323ABF65C19A}" dt="2021-02-05T09:06:30.780" v="5"/>
        <pc:sldMkLst>
          <pc:docMk/>
          <pc:sldMk cId="3271559915" sldId="336"/>
        </pc:sldMkLst>
        <pc:spChg chg="mod">
          <ac:chgData name="Sophie Weiss" userId="8dec28ed-8044-4ec7-9e0e-232e2995275f" providerId="ADAL" clId="{791E0E5F-90AD-454D-ABEC-323ABF65C19A}" dt="2021-02-05T09:06:30.780" v="5"/>
          <ac:spMkLst>
            <pc:docMk/>
            <pc:sldMk cId="3271559915" sldId="336"/>
            <ac:spMk id="13" creationId="{00000000-0000-0000-0000-000000000000}"/>
          </ac:spMkLst>
        </pc:spChg>
      </pc:sldChg>
      <pc:sldChg chg="modSp mod">
        <pc:chgData name="Sophie Weiss" userId="8dec28ed-8044-4ec7-9e0e-232e2995275f" providerId="ADAL" clId="{791E0E5F-90AD-454D-ABEC-323ABF65C19A}" dt="2021-02-05T09:06:39.540" v="7"/>
        <pc:sldMkLst>
          <pc:docMk/>
          <pc:sldMk cId="1765929942" sldId="337"/>
        </pc:sldMkLst>
        <pc:spChg chg="mod">
          <ac:chgData name="Sophie Weiss" userId="8dec28ed-8044-4ec7-9e0e-232e2995275f" providerId="ADAL" clId="{791E0E5F-90AD-454D-ABEC-323ABF65C19A}" dt="2021-02-05T09:06:39.540" v="7"/>
          <ac:spMkLst>
            <pc:docMk/>
            <pc:sldMk cId="1765929942" sldId="337"/>
            <ac:spMk id="1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B2427-36C8-2648-9941-8F5A188E07EB}" type="datetimeFigureOut">
              <a:rPr lang="de-DE" smtClean="0"/>
              <a:t>05.02.2021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4DDBC-BD1B-C741-9563-069C7D13CD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43253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0A1067-EA05-B544-90FD-34C83A5AF777}" type="datetimeFigureOut">
              <a:rPr lang="de-DE" smtClean="0"/>
              <a:t>05.02.2021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1588E-C4DE-9840-BFC9-D0B3EAEFE7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5981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10240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A67561F-5FFF-429F-BACE-EAD48C10ED18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1588E-C4DE-9840-BFC9-D0B3EAEFE78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8477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1588E-C4DE-9840-BFC9-D0B3EAEFE78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430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1588E-C4DE-9840-BFC9-D0B3EAEFE78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6381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1588E-C4DE-9840-BFC9-D0B3EAEFE78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684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1588E-C4DE-9840-BFC9-D0B3EAEFE78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57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1588E-C4DE-9840-BFC9-D0B3EAEFE78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1964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1588E-C4DE-9840-BFC9-D0B3EAEFE78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159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bg>
      <p:bgPr>
        <a:solidFill>
          <a:srgbClr val="E2E7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PP-Vorlage-Automatisierungstechnik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5143500"/>
          </a:xfrm>
          <a:prstGeom prst="rect">
            <a:avLst/>
          </a:prstGeom>
        </p:spPr>
      </p:pic>
      <p:pic>
        <p:nvPicPr>
          <p:cNvPr id="10" name="Bild 9" descr="Campus02-Logo.png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338" y="309370"/>
            <a:ext cx="1737364" cy="563881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585788" y="836510"/>
            <a:ext cx="5414320" cy="1527568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4400" cap="all" baseline="0">
                <a:latin typeface="Calibri"/>
                <a:cs typeface="Calibri"/>
              </a:defRPr>
            </a:lvl1pPr>
          </a:lstStyle>
          <a:p>
            <a:endParaRPr lang="de-DE"/>
          </a:p>
        </p:txBody>
      </p:sp>
      <p:sp>
        <p:nvSpPr>
          <p:cNvPr id="19" name="Textplatzhalter 3"/>
          <p:cNvSpPr>
            <a:spLocks noGrp="1"/>
          </p:cNvSpPr>
          <p:nvPr>
            <p:ph type="body" sz="half" idx="10"/>
          </p:nvPr>
        </p:nvSpPr>
        <p:spPr>
          <a:xfrm>
            <a:off x="585788" y="2452671"/>
            <a:ext cx="5414323" cy="136161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71143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2825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03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/>
          <p:cNvSpPr>
            <a:spLocks noGrp="1"/>
          </p:cNvSpPr>
          <p:nvPr>
            <p:ph type="pic" sz="quarter" idx="10"/>
          </p:nvPr>
        </p:nvSpPr>
        <p:spPr>
          <a:xfrm>
            <a:off x="-12700" y="1"/>
            <a:ext cx="9156700" cy="488632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de-DE"/>
          </a:p>
        </p:txBody>
      </p:sp>
      <p:sp>
        <p:nvSpPr>
          <p:cNvPr id="17" name="Textplatzhalter 3"/>
          <p:cNvSpPr>
            <a:spLocks noGrp="1"/>
          </p:cNvSpPr>
          <p:nvPr>
            <p:ph type="body" sz="half" idx="12"/>
          </p:nvPr>
        </p:nvSpPr>
        <p:spPr>
          <a:xfrm>
            <a:off x="523576" y="346185"/>
            <a:ext cx="3368803" cy="100207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spc="0" baseline="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de-AT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541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7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Abgerundetes Rechteck 9"/>
          <p:cNvSpPr/>
          <p:nvPr userDrawn="1"/>
        </p:nvSpPr>
        <p:spPr>
          <a:xfrm>
            <a:off x="500206" y="3760560"/>
            <a:ext cx="5929354" cy="6113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platzhalt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56232" y="3795886"/>
            <a:ext cx="5616575" cy="576064"/>
          </a:xfr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  <a:endParaRPr lang="de-AT"/>
          </a:p>
        </p:txBody>
      </p:sp>
      <p:pic>
        <p:nvPicPr>
          <p:cNvPr id="12" name="Bild 11" descr="Campus02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95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ung - Standard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360000" y="1275606"/>
            <a:ext cx="8363272" cy="3440841"/>
          </a:xfr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pic>
        <p:nvPicPr>
          <p:cNvPr id="8" name="Bild 11" descr="Campus02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66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ung - Standard schmal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&lt;Vorlage&gt; vom 28.03.2018 – FH-Prof. Dipl.-Ing. Dieter Lutzmayr</a:t>
            </a:r>
            <a:endParaRPr lang="nl-NL" b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267494"/>
            <a:ext cx="6516256" cy="576064"/>
          </a:xfrm>
        </p:spPr>
        <p:txBody>
          <a:bodyPr anchor="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360000" y="916376"/>
            <a:ext cx="8363272" cy="3800072"/>
          </a:xfr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pic>
        <p:nvPicPr>
          <p:cNvPr id="8" name="Bild 11" descr="Campus02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41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ung - Standard mit Untertitel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360000" y="1287625"/>
            <a:ext cx="8363272" cy="487669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360000" y="1855994"/>
            <a:ext cx="8363272" cy="2860453"/>
          </a:xfr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pic>
        <p:nvPicPr>
          <p:cNvPr id="10" name="Bild 11" descr="Campus02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06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ung - Standard mit Untertitel schmal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267494"/>
            <a:ext cx="6516256" cy="576064"/>
          </a:xfrm>
        </p:spPr>
        <p:txBody>
          <a:bodyPr anchor="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360000" y="916375"/>
            <a:ext cx="8363272" cy="486861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360000" y="1476054"/>
            <a:ext cx="8363272" cy="3240394"/>
          </a:xfr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pic>
        <p:nvPicPr>
          <p:cNvPr id="10" name="Bild 11" descr="Campus02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01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ung - Standard ohne Text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pic>
        <p:nvPicPr>
          <p:cNvPr id="7" name="Bild 11" descr="Campus02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9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ild">
    <p:bg>
      <p:bgPr>
        <a:solidFill>
          <a:srgbClr val="E2E7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2" descr="Titelfoli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0"/>
            <a:ext cx="6876256" cy="5164038"/>
          </a:xfrm>
          <a:prstGeom prst="rect">
            <a:avLst/>
          </a:prstGeom>
        </p:spPr>
      </p:pic>
      <p:sp>
        <p:nvSpPr>
          <p:cNvPr id="6" name="Bildplatzhalter 3"/>
          <p:cNvSpPr>
            <a:spLocks noGrp="1"/>
          </p:cNvSpPr>
          <p:nvPr>
            <p:ph type="pic" sz="quarter" idx="11"/>
          </p:nvPr>
        </p:nvSpPr>
        <p:spPr>
          <a:xfrm>
            <a:off x="2483768" y="1879171"/>
            <a:ext cx="6664482" cy="3267938"/>
          </a:xfrm>
          <a:custGeom>
            <a:avLst/>
            <a:gdLst>
              <a:gd name="connsiteX0" fmla="*/ 0 w 7575550"/>
              <a:gd name="connsiteY0" fmla="*/ 0 h 3403600"/>
              <a:gd name="connsiteX1" fmla="*/ 7575550 w 7575550"/>
              <a:gd name="connsiteY1" fmla="*/ 0 h 3403600"/>
              <a:gd name="connsiteX2" fmla="*/ 7575550 w 7575550"/>
              <a:gd name="connsiteY2" fmla="*/ 3403600 h 3403600"/>
              <a:gd name="connsiteX3" fmla="*/ 0 w 7575550"/>
              <a:gd name="connsiteY3" fmla="*/ 3403600 h 3403600"/>
              <a:gd name="connsiteX4" fmla="*/ 0 w 7575550"/>
              <a:gd name="connsiteY4" fmla="*/ 0 h 3403600"/>
              <a:gd name="connsiteX0" fmla="*/ 1238250 w 8813800"/>
              <a:gd name="connsiteY0" fmla="*/ 0 h 3454400"/>
              <a:gd name="connsiteX1" fmla="*/ 8813800 w 8813800"/>
              <a:gd name="connsiteY1" fmla="*/ 0 h 3454400"/>
              <a:gd name="connsiteX2" fmla="*/ 8813800 w 8813800"/>
              <a:gd name="connsiteY2" fmla="*/ 3403600 h 3454400"/>
              <a:gd name="connsiteX3" fmla="*/ 0 w 8813800"/>
              <a:gd name="connsiteY3" fmla="*/ 3454400 h 3454400"/>
              <a:gd name="connsiteX4" fmla="*/ 1238250 w 8813800"/>
              <a:gd name="connsiteY4" fmla="*/ 0 h 3454400"/>
              <a:gd name="connsiteX0" fmla="*/ 7562850 w 8813800"/>
              <a:gd name="connsiteY0" fmla="*/ 0 h 4387850"/>
              <a:gd name="connsiteX1" fmla="*/ 8813800 w 8813800"/>
              <a:gd name="connsiteY1" fmla="*/ 933450 h 4387850"/>
              <a:gd name="connsiteX2" fmla="*/ 8813800 w 8813800"/>
              <a:gd name="connsiteY2" fmla="*/ 4337050 h 4387850"/>
              <a:gd name="connsiteX3" fmla="*/ 0 w 8813800"/>
              <a:gd name="connsiteY3" fmla="*/ 4387850 h 4387850"/>
              <a:gd name="connsiteX4" fmla="*/ 7562850 w 8813800"/>
              <a:gd name="connsiteY4" fmla="*/ 0 h 4387850"/>
              <a:gd name="connsiteX0" fmla="*/ 7562850 w 8813800"/>
              <a:gd name="connsiteY0" fmla="*/ 0 h 4387850"/>
              <a:gd name="connsiteX1" fmla="*/ 8813800 w 8813800"/>
              <a:gd name="connsiteY1" fmla="*/ 742950 h 4387850"/>
              <a:gd name="connsiteX2" fmla="*/ 8813800 w 8813800"/>
              <a:gd name="connsiteY2" fmla="*/ 4337050 h 4387850"/>
              <a:gd name="connsiteX3" fmla="*/ 0 w 8813800"/>
              <a:gd name="connsiteY3" fmla="*/ 4387850 h 4387850"/>
              <a:gd name="connsiteX4" fmla="*/ 7562850 w 8813800"/>
              <a:gd name="connsiteY4" fmla="*/ 0 h 4387850"/>
              <a:gd name="connsiteX0" fmla="*/ 7562850 w 8820150"/>
              <a:gd name="connsiteY0" fmla="*/ 0 h 4394200"/>
              <a:gd name="connsiteX1" fmla="*/ 8813800 w 8820150"/>
              <a:gd name="connsiteY1" fmla="*/ 742950 h 4394200"/>
              <a:gd name="connsiteX2" fmla="*/ 8820150 w 8820150"/>
              <a:gd name="connsiteY2" fmla="*/ 4394200 h 4394200"/>
              <a:gd name="connsiteX3" fmla="*/ 0 w 8820150"/>
              <a:gd name="connsiteY3" fmla="*/ 4387850 h 4394200"/>
              <a:gd name="connsiteX4" fmla="*/ 7562850 w 8820150"/>
              <a:gd name="connsiteY4" fmla="*/ 0 h 4394200"/>
              <a:gd name="connsiteX0" fmla="*/ 7613650 w 8870950"/>
              <a:gd name="connsiteY0" fmla="*/ 0 h 4394200"/>
              <a:gd name="connsiteX1" fmla="*/ 8864600 w 8870950"/>
              <a:gd name="connsiteY1" fmla="*/ 742950 h 4394200"/>
              <a:gd name="connsiteX2" fmla="*/ 8870950 w 8870950"/>
              <a:gd name="connsiteY2" fmla="*/ 4394200 h 4394200"/>
              <a:gd name="connsiteX3" fmla="*/ 0 w 8870950"/>
              <a:gd name="connsiteY3" fmla="*/ 4394200 h 4394200"/>
              <a:gd name="connsiteX4" fmla="*/ 7613650 w 8870950"/>
              <a:gd name="connsiteY4" fmla="*/ 0 h 4394200"/>
              <a:gd name="connsiteX0" fmla="*/ 7607300 w 8870950"/>
              <a:gd name="connsiteY0" fmla="*/ 0 h 4387850"/>
              <a:gd name="connsiteX1" fmla="*/ 8864600 w 8870950"/>
              <a:gd name="connsiteY1" fmla="*/ 736600 h 4387850"/>
              <a:gd name="connsiteX2" fmla="*/ 8870950 w 8870950"/>
              <a:gd name="connsiteY2" fmla="*/ 4387850 h 4387850"/>
              <a:gd name="connsiteX3" fmla="*/ 0 w 8870950"/>
              <a:gd name="connsiteY3" fmla="*/ 4387850 h 4387850"/>
              <a:gd name="connsiteX4" fmla="*/ 7607300 w 8870950"/>
              <a:gd name="connsiteY4" fmla="*/ 0 h 4387850"/>
              <a:gd name="connsiteX0" fmla="*/ 7607300 w 8870950"/>
              <a:gd name="connsiteY0" fmla="*/ 0 h 4379384"/>
              <a:gd name="connsiteX1" fmla="*/ 8864600 w 8870950"/>
              <a:gd name="connsiteY1" fmla="*/ 728134 h 4379384"/>
              <a:gd name="connsiteX2" fmla="*/ 8870950 w 8870950"/>
              <a:gd name="connsiteY2" fmla="*/ 4379384 h 4379384"/>
              <a:gd name="connsiteX3" fmla="*/ 0 w 8870950"/>
              <a:gd name="connsiteY3" fmla="*/ 4379384 h 4379384"/>
              <a:gd name="connsiteX4" fmla="*/ 7607300 w 8870950"/>
              <a:gd name="connsiteY4" fmla="*/ 0 h 4379384"/>
              <a:gd name="connsiteX0" fmla="*/ 7603067 w 8870950"/>
              <a:gd name="connsiteY0" fmla="*/ 0 h 4366684"/>
              <a:gd name="connsiteX1" fmla="*/ 8864600 w 8870950"/>
              <a:gd name="connsiteY1" fmla="*/ 715434 h 4366684"/>
              <a:gd name="connsiteX2" fmla="*/ 8870950 w 8870950"/>
              <a:gd name="connsiteY2" fmla="*/ 4366684 h 4366684"/>
              <a:gd name="connsiteX3" fmla="*/ 0 w 8870950"/>
              <a:gd name="connsiteY3" fmla="*/ 4366684 h 4366684"/>
              <a:gd name="connsiteX4" fmla="*/ 7603067 w 8870950"/>
              <a:gd name="connsiteY4" fmla="*/ 0 h 4366684"/>
              <a:gd name="connsiteX0" fmla="*/ 7603067 w 8896350"/>
              <a:gd name="connsiteY0" fmla="*/ 0 h 4385734"/>
              <a:gd name="connsiteX1" fmla="*/ 8864600 w 8896350"/>
              <a:gd name="connsiteY1" fmla="*/ 715434 h 4385734"/>
              <a:gd name="connsiteX2" fmla="*/ 8896350 w 8896350"/>
              <a:gd name="connsiteY2" fmla="*/ 4385734 h 4385734"/>
              <a:gd name="connsiteX3" fmla="*/ 0 w 8896350"/>
              <a:gd name="connsiteY3" fmla="*/ 4366684 h 4385734"/>
              <a:gd name="connsiteX4" fmla="*/ 7603067 w 8896350"/>
              <a:gd name="connsiteY4" fmla="*/ 0 h 4385734"/>
              <a:gd name="connsiteX0" fmla="*/ 7634817 w 8928100"/>
              <a:gd name="connsiteY0" fmla="*/ 0 h 4385734"/>
              <a:gd name="connsiteX1" fmla="*/ 8896350 w 8928100"/>
              <a:gd name="connsiteY1" fmla="*/ 715434 h 4385734"/>
              <a:gd name="connsiteX2" fmla="*/ 8928100 w 8928100"/>
              <a:gd name="connsiteY2" fmla="*/ 4385734 h 4385734"/>
              <a:gd name="connsiteX3" fmla="*/ 0 w 8928100"/>
              <a:gd name="connsiteY3" fmla="*/ 4385734 h 4385734"/>
              <a:gd name="connsiteX4" fmla="*/ 7634817 w 8928100"/>
              <a:gd name="connsiteY4" fmla="*/ 0 h 4385734"/>
              <a:gd name="connsiteX0" fmla="*/ 7634817 w 8896760"/>
              <a:gd name="connsiteY0" fmla="*/ 0 h 4385734"/>
              <a:gd name="connsiteX1" fmla="*/ 8896350 w 8896760"/>
              <a:gd name="connsiteY1" fmla="*/ 715434 h 4385734"/>
              <a:gd name="connsiteX2" fmla="*/ 8893724 w 8896760"/>
              <a:gd name="connsiteY2" fmla="*/ 4385734 h 4385734"/>
              <a:gd name="connsiteX3" fmla="*/ 0 w 8896760"/>
              <a:gd name="connsiteY3" fmla="*/ 4385734 h 4385734"/>
              <a:gd name="connsiteX4" fmla="*/ 7634817 w 8896760"/>
              <a:gd name="connsiteY4" fmla="*/ 0 h 4385734"/>
              <a:gd name="connsiteX0" fmla="*/ 7634817 w 8900600"/>
              <a:gd name="connsiteY0" fmla="*/ 0 h 4385734"/>
              <a:gd name="connsiteX1" fmla="*/ 8896350 w 8900600"/>
              <a:gd name="connsiteY1" fmla="*/ 715434 h 4385734"/>
              <a:gd name="connsiteX2" fmla="*/ 8900600 w 8900600"/>
              <a:gd name="connsiteY2" fmla="*/ 4385734 h 4385734"/>
              <a:gd name="connsiteX3" fmla="*/ 0 w 8900600"/>
              <a:gd name="connsiteY3" fmla="*/ 4385734 h 4385734"/>
              <a:gd name="connsiteX4" fmla="*/ 7634817 w 8900600"/>
              <a:gd name="connsiteY4" fmla="*/ 0 h 4385734"/>
              <a:gd name="connsiteX0" fmla="*/ 7634818 w 8900600"/>
              <a:gd name="connsiteY0" fmla="*/ 0 h 4358285"/>
              <a:gd name="connsiteX1" fmla="*/ 8896350 w 8900600"/>
              <a:gd name="connsiteY1" fmla="*/ 687985 h 4358285"/>
              <a:gd name="connsiteX2" fmla="*/ 8900600 w 8900600"/>
              <a:gd name="connsiteY2" fmla="*/ 4358285 h 4358285"/>
              <a:gd name="connsiteX3" fmla="*/ 0 w 8900600"/>
              <a:gd name="connsiteY3" fmla="*/ 4358285 h 4358285"/>
              <a:gd name="connsiteX4" fmla="*/ 7634818 w 8900600"/>
              <a:gd name="connsiteY4" fmla="*/ 0 h 4358285"/>
              <a:gd name="connsiteX0" fmla="*/ 7634819 w 8900600"/>
              <a:gd name="connsiteY0" fmla="*/ 0 h 4358285"/>
              <a:gd name="connsiteX1" fmla="*/ 8896350 w 8900600"/>
              <a:gd name="connsiteY1" fmla="*/ 687985 h 4358285"/>
              <a:gd name="connsiteX2" fmla="*/ 8900600 w 8900600"/>
              <a:gd name="connsiteY2" fmla="*/ 4358285 h 4358285"/>
              <a:gd name="connsiteX3" fmla="*/ 0 w 8900600"/>
              <a:gd name="connsiteY3" fmla="*/ 4358285 h 4358285"/>
              <a:gd name="connsiteX4" fmla="*/ 7634819 w 8900600"/>
              <a:gd name="connsiteY4" fmla="*/ 0 h 4358285"/>
              <a:gd name="connsiteX0" fmla="*/ 7634819 w 8900600"/>
              <a:gd name="connsiteY0" fmla="*/ 0 h 4349135"/>
              <a:gd name="connsiteX1" fmla="*/ 8896350 w 8900600"/>
              <a:gd name="connsiteY1" fmla="*/ 678835 h 4349135"/>
              <a:gd name="connsiteX2" fmla="*/ 8900600 w 8900600"/>
              <a:gd name="connsiteY2" fmla="*/ 4349135 h 4349135"/>
              <a:gd name="connsiteX3" fmla="*/ 0 w 8900600"/>
              <a:gd name="connsiteY3" fmla="*/ 4349135 h 4349135"/>
              <a:gd name="connsiteX4" fmla="*/ 7634819 w 8900600"/>
              <a:gd name="connsiteY4" fmla="*/ 0 h 4349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0600" h="4349135">
                <a:moveTo>
                  <a:pt x="7634819" y="0"/>
                </a:moveTo>
                <a:lnTo>
                  <a:pt x="8896350" y="678835"/>
                </a:lnTo>
                <a:cubicBezTo>
                  <a:pt x="8898467" y="1895918"/>
                  <a:pt x="8898483" y="3132052"/>
                  <a:pt x="8900600" y="4349135"/>
                </a:cubicBezTo>
                <a:lnTo>
                  <a:pt x="0" y="4349135"/>
                </a:lnTo>
                <a:lnTo>
                  <a:pt x="7634819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anchor="ctr" anchorCtr="0">
            <a:normAutofit/>
          </a:bodyPr>
          <a:lstStyle>
            <a:lvl1pPr marL="1800000" indent="0" algn="r">
              <a:lnSpc>
                <a:spcPct val="200000"/>
              </a:lnSpc>
              <a:spcBef>
                <a:spcPts val="0"/>
              </a:spcBef>
              <a:spcAft>
                <a:spcPts val="5000"/>
              </a:spcAft>
              <a:buNone/>
              <a:defRPr sz="1800" kern="1200" baseline="0"/>
            </a:lvl1pPr>
          </a:lstStyle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pic>
        <p:nvPicPr>
          <p:cNvPr id="10" name="Bild 9" descr="Campus02-Logo.png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338" y="309370"/>
            <a:ext cx="1737364" cy="563881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585788" y="836510"/>
            <a:ext cx="5414320" cy="1527568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4400" cap="all" baseline="0">
                <a:latin typeface="Calibri"/>
                <a:cs typeface="Calibri"/>
              </a:defRPr>
            </a:lvl1pPr>
          </a:lstStyle>
          <a:p>
            <a:endParaRPr lang="de-DE"/>
          </a:p>
        </p:txBody>
      </p:sp>
      <p:sp>
        <p:nvSpPr>
          <p:cNvPr id="19" name="Textplatzhalter 3"/>
          <p:cNvSpPr>
            <a:spLocks noGrp="1"/>
          </p:cNvSpPr>
          <p:nvPr>
            <p:ph type="body" sz="half" idx="10"/>
          </p:nvPr>
        </p:nvSpPr>
        <p:spPr>
          <a:xfrm>
            <a:off x="585789" y="2452671"/>
            <a:ext cx="5066332" cy="136161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55002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kap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1" descr="PP-Vorlage-Automatisierungstechnik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1" name="Textplatzhalter 3"/>
          <p:cNvSpPr>
            <a:spLocks noGrp="1"/>
          </p:cNvSpPr>
          <p:nvPr>
            <p:ph type="body" sz="half" idx="11"/>
          </p:nvPr>
        </p:nvSpPr>
        <p:spPr>
          <a:xfrm>
            <a:off x="578926" y="2492896"/>
            <a:ext cx="6873393" cy="50780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de-AT"/>
          </a:p>
        </p:txBody>
      </p:sp>
      <p:pic>
        <p:nvPicPr>
          <p:cNvPr id="5" name="Bild 11" descr="Campus02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78927" y="1275606"/>
            <a:ext cx="6873393" cy="1217290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de-AT" sz="4000" cap="none" spc="0" baseline="0"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lnSpc>
                <a:spcPts val="4000"/>
              </a:lnSpc>
              <a:spcBef>
                <a:spcPts val="0"/>
              </a:spcBef>
              <a:buFontTx/>
            </a:pPr>
            <a:r>
              <a:rPr lang="de-DE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88519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360000" y="1275606"/>
            <a:ext cx="8363272" cy="3440841"/>
          </a:xfr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pic>
        <p:nvPicPr>
          <p:cNvPr id="8" name="Bild 11" descr="Campus02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74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267494"/>
            <a:ext cx="6516256" cy="576064"/>
          </a:xfrm>
        </p:spPr>
        <p:txBody>
          <a:bodyPr anchor="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360000" y="916376"/>
            <a:ext cx="8363272" cy="3800072"/>
          </a:xfr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pic>
        <p:nvPicPr>
          <p:cNvPr id="8" name="Bild 11" descr="Campus02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5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360000" y="1287625"/>
            <a:ext cx="8363272" cy="487669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360000" y="1855994"/>
            <a:ext cx="8363272" cy="2860453"/>
          </a:xfr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pic>
        <p:nvPicPr>
          <p:cNvPr id="10" name="Bild 11" descr="Campus02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60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mit Untertitel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267494"/>
            <a:ext cx="6516256" cy="576064"/>
          </a:xfrm>
        </p:spPr>
        <p:txBody>
          <a:bodyPr anchor="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360000" y="916375"/>
            <a:ext cx="8363272" cy="486861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360000" y="1476054"/>
            <a:ext cx="8363272" cy="3240394"/>
          </a:xfr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pic>
        <p:nvPicPr>
          <p:cNvPr id="10" name="Bild 11" descr="Campus02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83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ohn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pic>
        <p:nvPicPr>
          <p:cNvPr id="7" name="Bild 11" descr="Campus02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7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6" name="Bild 11" descr="Campus02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52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60000" y="267494"/>
            <a:ext cx="6516256" cy="9497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60000" y="1275605"/>
            <a:ext cx="8363272" cy="3319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" y="4877659"/>
            <a:ext cx="7214185" cy="265843"/>
          </a:xfrm>
          <a:prstGeom prst="rect">
            <a:avLst/>
          </a:prstGeom>
          <a:solidFill>
            <a:srgbClr val="D4DA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algn="ctr">
              <a:defRPr lang="de-DE" sz="900" b="1" kern="0" spc="0" dirty="0" smtClean="0">
                <a:solidFill>
                  <a:srgbClr val="212C32"/>
                </a:solidFill>
                <a:latin typeface="+mn-lt"/>
                <a:ea typeface="+mn-ea"/>
                <a:cs typeface="Calibri"/>
              </a:defRPr>
            </a:lvl1pPr>
          </a:lstStyle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200900" y="4877658"/>
            <a:ext cx="1943100" cy="265844"/>
          </a:xfrm>
          <a:prstGeom prst="rect">
            <a:avLst/>
          </a:prstGeom>
          <a:solidFill>
            <a:srgbClr val="323A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algn="ctr">
              <a:defRPr lang="de-DE" sz="900" kern="1200" dirty="0" smtClean="0">
                <a:solidFill>
                  <a:schemeClr val="bg1"/>
                </a:solidFill>
                <a:latin typeface="Calibri"/>
                <a:ea typeface="ＭＳ Ｐゴシック" charset="0"/>
                <a:cs typeface="Calibri"/>
              </a:defRPr>
            </a:lvl1pPr>
          </a:lstStyle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228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7" r:id="rId2"/>
    <p:sldLayoutId id="2147483662" r:id="rId3"/>
    <p:sldLayoutId id="2147483720" r:id="rId4"/>
    <p:sldLayoutId id="2147483721" r:id="rId5"/>
    <p:sldLayoutId id="2147483650" r:id="rId6"/>
    <p:sldLayoutId id="2147483719" r:id="rId7"/>
    <p:sldLayoutId id="2147483722" r:id="rId8"/>
    <p:sldLayoutId id="2147483708" r:id="rId9"/>
    <p:sldLayoutId id="2147483715" r:id="rId10"/>
    <p:sldLayoutId id="2147483716" r:id="rId11"/>
    <p:sldLayoutId id="2147483660" r:id="rId12"/>
    <p:sldLayoutId id="2147483712" r:id="rId13"/>
    <p:sldLayoutId id="2147483725" r:id="rId14"/>
    <p:sldLayoutId id="2147483726" r:id="rId15"/>
    <p:sldLayoutId id="2147483723" r:id="rId16"/>
    <p:sldLayoutId id="2147483724" r:id="rId17"/>
    <p:sldLayoutId id="2147483727" r:id="rId18"/>
  </p:sldLayoutIdLst>
  <p:hf hd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Tx/>
        <a:buBlip>
          <a:blip r:embed="rId20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AT" sz="4200" dirty="0"/>
              <a:t>begleitende Projekte</a:t>
            </a:r>
            <a:br>
              <a:rPr lang="de-AT" dirty="0"/>
            </a:br>
            <a:r>
              <a:rPr lang="de-AT" sz="3600" dirty="0"/>
              <a:t>SPS-Systemtechnologie</a:t>
            </a:r>
            <a:endParaRPr lang="en-US" dirty="0"/>
          </a:p>
        </p:txBody>
      </p:sp>
      <p:sp>
        <p:nvSpPr>
          <p:cNvPr id="8195" name="Rectangle 5"/>
          <p:cNvSpPr>
            <a:spLocks noGrp="1" noChangeArrowheads="1"/>
          </p:cNvSpPr>
          <p:nvPr>
            <p:ph type="subTitle" idx="10"/>
          </p:nvPr>
        </p:nvSpPr>
        <p:spPr>
          <a:xfrm>
            <a:off x="619687" y="2211710"/>
            <a:ext cx="5696054" cy="13616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/>
              <a:t>FH CAMPUS 02 Automatisierungstechnik</a:t>
            </a:r>
          </a:p>
          <a:p>
            <a:r>
              <a:rPr lang="de-DE" dirty="0"/>
              <a:t>Alexander Heese, Christian Jud, Jan </a:t>
            </a:r>
            <a:r>
              <a:rPr lang="de-DE" dirty="0" err="1"/>
              <a:t>Kranner</a:t>
            </a:r>
            <a:r>
              <a:rPr lang="de-DE" dirty="0"/>
              <a:t>, Florian Seidl, Sophie Weiss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49047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4" b="14424"/>
          <a:stretch>
            <a:fillRect/>
          </a:stretch>
        </p:blipFill>
        <p:spPr/>
      </p:pic>
      <p:sp>
        <p:nvSpPr>
          <p:cNvPr id="9" name="Textplatzhalter 8"/>
          <p:cNvSpPr>
            <a:spLocks noGrp="1"/>
          </p:cNvSpPr>
          <p:nvPr>
            <p:ph type="body" sz="half" idx="12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endParaRPr lang="de-DE">
              <a:effectLst>
                <a:glow rad="228600">
                  <a:srgbClr val="FF9900">
                    <a:satMod val="175000"/>
                    <a:alpha val="40000"/>
                  </a:srgbClr>
                </a:glow>
              </a:effectLst>
              <a:cs typeface="Calibri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>
          <a:xfrm>
            <a:off x="-24710" y="4877659"/>
            <a:ext cx="7214185" cy="265843"/>
          </a:xfrm>
        </p:spPr>
        <p:txBody>
          <a:bodyPr lIns="91440" tIns="45720" rIns="91440" bIns="45720" anchor="t"/>
          <a:lstStyle/>
          <a:p>
            <a:r>
              <a:rPr lang="de-AT"/>
              <a:t>Begleitende Projekte – SPS Systemtechnologie vom 05.02.2021 </a:t>
            </a:r>
            <a:r>
              <a:rPr lang="de-AT" b="0"/>
              <a:t>– Sophie Weiss</a:t>
            </a:r>
          </a:p>
        </p:txBody>
      </p:sp>
    </p:spTree>
    <p:extLst>
      <p:ext uri="{BB962C8B-B14F-4D97-AF65-F5344CB8AC3E}">
        <p14:creationId xmlns:p14="http://schemas.microsoft.com/office/powerpoint/2010/main" val="3368349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half" idx="1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de-DE">
                <a:cs typeface="Calibri"/>
              </a:rPr>
              <a:t>Einrichtung einer Förderbandsteuerung mittels Handbedienpanel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Förderbandanlage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39740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cs typeface="Calibri"/>
              </a:rPr>
              <a:t>Ausgangssituation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/>
              <a:t>Förderband-SPS ermöglicht keine OPC UA Kommunikation</a:t>
            </a:r>
          </a:p>
          <a:p>
            <a:r>
              <a:rPr lang="de-DE" dirty="0">
                <a:cs typeface="Calibri"/>
              </a:rPr>
              <a:t>Bedienung manuell über Bedienpult oder über IP-Adresse möglich</a:t>
            </a:r>
          </a:p>
          <a:p>
            <a:r>
              <a:rPr lang="de-DE" dirty="0">
                <a:cs typeface="Calibri"/>
              </a:rPr>
              <a:t>Bandgeschwindigkeit und Förderrichtung sind vorgegeben</a:t>
            </a:r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4"/>
          </p:nvPr>
        </p:nvSpPr>
        <p:spPr/>
        <p:txBody>
          <a:bodyPr lIns="91440" tIns="45720" rIns="91440" bIns="45720" anchor="t"/>
          <a:lstStyle/>
          <a:p>
            <a:r>
              <a:rPr lang="de-AT"/>
              <a:t>Begleitende Projekte – SPS Systemtechnologie vom 05.02.2021 </a:t>
            </a:r>
            <a:r>
              <a:rPr lang="de-AT" b="0"/>
              <a:t>– Sophie Weiss</a:t>
            </a:r>
          </a:p>
        </p:txBody>
      </p:sp>
    </p:spTree>
    <p:extLst>
      <p:ext uri="{BB962C8B-B14F-4D97-AF65-F5344CB8AC3E}">
        <p14:creationId xmlns:p14="http://schemas.microsoft.com/office/powerpoint/2010/main" val="1199825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cs typeface="Calibri"/>
              </a:rPr>
              <a:t>Aufgabenstellung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Ansteuerung des Förderbandes über </a:t>
            </a:r>
            <a:r>
              <a:rPr lang="de-DE" err="1"/>
              <a:t>Sigmatek</a:t>
            </a:r>
            <a:r>
              <a:rPr lang="de-DE"/>
              <a:t> Handbedienpanel</a:t>
            </a:r>
            <a:endParaRPr lang="en-US">
              <a:ea typeface="+mn-lt"/>
              <a:cs typeface="+mn-lt"/>
            </a:endParaRPr>
          </a:p>
          <a:p>
            <a:pPr lvl="1">
              <a:buFont typeface="Arial,Sans-Serif"/>
            </a:pPr>
            <a:r>
              <a:rPr lang="de-DE"/>
              <a:t>Vorgabe der Position, Geschwindigkeit und Aktivierungsanforderung über OPC UA</a:t>
            </a:r>
            <a:endParaRPr lang="de-DE">
              <a:cs typeface="Calibri"/>
            </a:endParaRPr>
          </a:p>
          <a:p>
            <a:r>
              <a:rPr lang="de-DE">
                <a:ea typeface="+mn-lt"/>
                <a:cs typeface="+mn-lt"/>
              </a:rPr>
              <a:t>Anbindung des Förderbandes an OPC UA Server mittels I-Device</a:t>
            </a:r>
          </a:p>
          <a:p>
            <a:r>
              <a:rPr lang="de-DE">
                <a:ea typeface="+mn-lt"/>
                <a:cs typeface="+mn-lt"/>
              </a:rPr>
              <a:t>Integration des FENA-Moduls an den Frequenzumrichter</a:t>
            </a:r>
            <a:endParaRPr lang="de-DE">
              <a:cs typeface="Calibri"/>
            </a:endParaRPr>
          </a:p>
          <a:p>
            <a:endParaRPr lang="de-DE">
              <a:cs typeface="Calibri"/>
            </a:endParaRPr>
          </a:p>
          <a:p>
            <a:endParaRPr lang="de-AT">
              <a:cs typeface="Calibri"/>
            </a:endParaRPr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4"/>
          </p:nvPr>
        </p:nvSpPr>
        <p:spPr/>
        <p:txBody>
          <a:bodyPr lIns="91440" tIns="45720" rIns="91440" bIns="45720" anchor="t"/>
          <a:lstStyle/>
          <a:p>
            <a:r>
              <a:rPr lang="de-AT"/>
              <a:t>Begleitende Projekte – SPS Systemtechnologie vom 05.02.2021 </a:t>
            </a:r>
            <a:r>
              <a:rPr lang="de-AT" b="0"/>
              <a:t>– Sophie Weiss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38859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Systemaufbau</a:t>
            </a:r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>
          <a:xfrm>
            <a:off x="-24711" y="4877659"/>
            <a:ext cx="7214185" cy="265843"/>
          </a:xfrm>
        </p:spPr>
        <p:txBody>
          <a:bodyPr lIns="91440" tIns="45720" rIns="91440" bIns="45720" anchor="t"/>
          <a:lstStyle/>
          <a:p>
            <a:r>
              <a:rPr lang="de-AT"/>
              <a:t> Begleitende Projekte – SPS Systemtechnologie vom 05.02.2021 </a:t>
            </a:r>
            <a:r>
              <a:rPr lang="de-AT" b="0"/>
              <a:t>– Sophie Weiss</a:t>
            </a:r>
          </a:p>
        </p:txBody>
      </p:sp>
      <p:pic>
        <p:nvPicPr>
          <p:cNvPr id="4" name="Picture 7" descr="Diagram&#10;&#10;Description automatically generated">
            <a:extLst>
              <a:ext uri="{FF2B5EF4-FFF2-40B4-BE49-F238E27FC236}">
                <a16:creationId xmlns:a16="http://schemas.microsoft.com/office/drawing/2014/main" id="{1DFC6863-85BE-44E6-81CD-4ADD0229C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562" y="996991"/>
            <a:ext cx="6288957" cy="367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3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cs typeface="Calibri"/>
              </a:rPr>
              <a:t>Integration des FENA Moduls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e-DE">
                <a:cs typeface="Calibri"/>
              </a:rPr>
              <a:t>FENA Modul kommt statt analoger FU Steuerung zum Einsatz</a:t>
            </a:r>
          </a:p>
          <a:p>
            <a:r>
              <a:rPr lang="de-DE">
                <a:cs typeface="Calibri"/>
              </a:rPr>
              <a:t>Parametrierung erfolgt am FU – Remotezugriff muss aktiviert sein</a:t>
            </a:r>
          </a:p>
          <a:p>
            <a:r>
              <a:rPr lang="de-DE">
                <a:cs typeface="Calibri"/>
              </a:rPr>
              <a:t>FU Steuerung erfolgt über Datenbaustein SINA_SPEED_DB</a:t>
            </a:r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4"/>
          </p:nvPr>
        </p:nvSpPr>
        <p:spPr/>
        <p:txBody>
          <a:bodyPr lIns="91440" tIns="45720" rIns="91440" bIns="45720" anchor="t"/>
          <a:lstStyle/>
          <a:p>
            <a:r>
              <a:rPr lang="de-AT"/>
              <a:t>Begleitende Projekte – SPS Systemtechnologie vom 05.02.2021 </a:t>
            </a:r>
            <a:r>
              <a:rPr lang="de-AT" b="0"/>
              <a:t>– Sophie Weiss</a:t>
            </a:r>
          </a:p>
        </p:txBody>
      </p:sp>
      <p:pic>
        <p:nvPicPr>
          <p:cNvPr id="2" name="Picture 5" descr="Timeline&#10;&#10;Description automatically generated">
            <a:extLst>
              <a:ext uri="{FF2B5EF4-FFF2-40B4-BE49-F238E27FC236}">
                <a16:creationId xmlns:a16="http://schemas.microsoft.com/office/drawing/2014/main" id="{FEA2A55F-1EDF-40FB-8A4C-3202362DE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944" y="2931858"/>
            <a:ext cx="5945280" cy="17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59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cs typeface="Calibri"/>
              </a:rPr>
              <a:t>Schnittstelle Siemens / Sigmatek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de-DE"/>
              <a:t>OPC UA (Siemens Server/Clients)</a:t>
            </a:r>
            <a:endParaRPr lang="en-US"/>
          </a:p>
          <a:p>
            <a:pPr lvl="1"/>
            <a:r>
              <a:rPr lang="de-DE">
                <a:cs typeface="Calibri"/>
              </a:rPr>
              <a:t>Datenbaustein "</a:t>
            </a:r>
            <a:r>
              <a:rPr lang="de-DE" err="1">
                <a:cs typeface="Calibri"/>
              </a:rPr>
              <a:t>Sigmatek</a:t>
            </a:r>
            <a:r>
              <a:rPr lang="de-DE">
                <a:cs typeface="Calibri"/>
              </a:rPr>
              <a:t> (DB11)"</a:t>
            </a:r>
          </a:p>
          <a:p>
            <a:pPr lvl="2"/>
            <a:r>
              <a:rPr lang="de-DE">
                <a:cs typeface="Calibri"/>
              </a:rPr>
              <a:t>from_S7 -&gt; </a:t>
            </a:r>
            <a:r>
              <a:rPr lang="de-DE" err="1">
                <a:cs typeface="Calibri"/>
              </a:rPr>
              <a:t>accessible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from</a:t>
            </a:r>
            <a:r>
              <a:rPr lang="de-DE">
                <a:cs typeface="Calibri"/>
              </a:rPr>
              <a:t> HMI/OPC UA</a:t>
            </a:r>
          </a:p>
          <a:p>
            <a:pPr lvl="2"/>
            <a:r>
              <a:rPr lang="de-DE">
                <a:cs typeface="Calibri"/>
              </a:rPr>
              <a:t>to_S7 -&gt; </a:t>
            </a:r>
            <a:r>
              <a:rPr lang="de-DE" err="1">
                <a:cs typeface="Calibri"/>
              </a:rPr>
              <a:t>accessible</a:t>
            </a:r>
            <a:r>
              <a:rPr lang="de-DE">
                <a:cs typeface="Calibri"/>
              </a:rPr>
              <a:t> &amp; </a:t>
            </a:r>
            <a:r>
              <a:rPr lang="de-DE" err="1">
                <a:cs typeface="Calibri"/>
              </a:rPr>
              <a:t>writable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from</a:t>
            </a:r>
            <a:r>
              <a:rPr lang="de-DE">
                <a:cs typeface="Calibri"/>
              </a:rPr>
              <a:t> HMI/OPC UA</a:t>
            </a:r>
          </a:p>
          <a:p>
            <a:r>
              <a:rPr lang="de-DE">
                <a:cs typeface="Calibri"/>
              </a:rPr>
              <a:t>Master/Master Kommunikation (Siemens I-Device Kommunikation)</a:t>
            </a:r>
          </a:p>
          <a:p>
            <a:pPr lvl="1"/>
            <a:r>
              <a:rPr lang="de-DE">
                <a:cs typeface="Calibri"/>
              </a:rPr>
              <a:t>Förderband SPS wird als dezentrale Peripherie wahrgenommen</a:t>
            </a:r>
          </a:p>
          <a:p>
            <a:pPr lvl="1"/>
            <a:r>
              <a:rPr lang="de-DE">
                <a:cs typeface="Calibri"/>
              </a:rPr>
              <a:t>Datenaustausch mit </a:t>
            </a:r>
            <a:r>
              <a:rPr lang="de-DE" err="1">
                <a:cs typeface="Calibri"/>
              </a:rPr>
              <a:t>Sigmatek</a:t>
            </a:r>
            <a:r>
              <a:rPr lang="de-DE">
                <a:cs typeface="Calibri"/>
              </a:rPr>
              <a:t>(DB11) erfolgt über Funktionsbaustein</a:t>
            </a:r>
          </a:p>
          <a:p>
            <a:r>
              <a:rPr lang="de-DE">
                <a:cs typeface="Calibri"/>
              </a:rPr>
              <a:t>OPC UA (</a:t>
            </a:r>
            <a:r>
              <a:rPr lang="de-DE" err="1">
                <a:cs typeface="Calibri"/>
              </a:rPr>
              <a:t>Sigmatek</a:t>
            </a:r>
            <a:r>
              <a:rPr lang="de-DE">
                <a:cs typeface="Calibri"/>
              </a:rPr>
              <a:t>)</a:t>
            </a:r>
          </a:p>
          <a:p>
            <a:pPr lvl="1"/>
            <a:r>
              <a:rPr lang="de-DE">
                <a:cs typeface="Calibri"/>
              </a:rPr>
              <a:t>Clientkonfiguration durch </a:t>
            </a:r>
            <a:r>
              <a:rPr lang="de-DE" err="1">
                <a:cs typeface="Calibri"/>
              </a:rPr>
              <a:t>Sigmatek</a:t>
            </a:r>
            <a:r>
              <a:rPr lang="de-DE">
                <a:cs typeface="Calibri"/>
              </a:rPr>
              <a:t> zur Verfügung gestellt</a:t>
            </a:r>
          </a:p>
          <a:p>
            <a:pPr lvl="1"/>
            <a:r>
              <a:rPr lang="de-DE">
                <a:cs typeface="Calibri"/>
              </a:rPr>
              <a:t>Kommunikation mit OPC UA Server erfolgt durch Start des Cycle Counters</a:t>
            </a:r>
          </a:p>
          <a:p>
            <a:endParaRPr lang="de-DE">
              <a:cs typeface="Calibri"/>
            </a:endParaRPr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4"/>
          </p:nvPr>
        </p:nvSpPr>
        <p:spPr>
          <a:xfrm>
            <a:off x="-24711" y="4877659"/>
            <a:ext cx="7214185" cy="265843"/>
          </a:xfrm>
        </p:spPr>
        <p:txBody>
          <a:bodyPr lIns="91440" tIns="45720" rIns="91440" bIns="45720" anchor="t"/>
          <a:lstStyle/>
          <a:p>
            <a:r>
              <a:rPr lang="de-AT"/>
              <a:t>Begleitende Projekte – SPS Systemtechnologie vom 05.02.2021 </a:t>
            </a:r>
            <a:r>
              <a:rPr lang="de-AT" b="0"/>
              <a:t>– Sophie Weiss</a:t>
            </a:r>
          </a:p>
        </p:txBody>
      </p:sp>
    </p:spTree>
    <p:extLst>
      <p:ext uri="{BB962C8B-B14F-4D97-AF65-F5344CB8AC3E}">
        <p14:creationId xmlns:p14="http://schemas.microsoft.com/office/powerpoint/2010/main" val="1765929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cs typeface="Calibri"/>
              </a:rPr>
              <a:t>Handbedienpanel und Visualisierung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e-DE" err="1"/>
              <a:t>Lasal</a:t>
            </a:r>
            <a:r>
              <a:rPr lang="de-DE"/>
              <a:t> Class 2: Variablendeklaration</a:t>
            </a:r>
            <a:endParaRPr lang="en-US">
              <a:cs typeface="Calibri"/>
            </a:endParaRPr>
          </a:p>
          <a:p>
            <a:r>
              <a:rPr lang="de-DE" err="1">
                <a:ea typeface="+mn-lt"/>
                <a:cs typeface="+mn-lt"/>
              </a:rPr>
              <a:t>Lasal</a:t>
            </a:r>
            <a:r>
              <a:rPr lang="de-DE">
                <a:ea typeface="+mn-lt"/>
                <a:cs typeface="+mn-lt"/>
              </a:rPr>
              <a:t> Screen: Visualisierung</a:t>
            </a:r>
            <a:endParaRPr lang="de-DE">
              <a:cs typeface="Calibri"/>
            </a:endParaRPr>
          </a:p>
          <a:p>
            <a:endParaRPr lang="de-DE">
              <a:cs typeface="Calibri"/>
            </a:endParaRPr>
          </a:p>
          <a:p>
            <a:r>
              <a:rPr lang="de-DE">
                <a:cs typeface="Calibri"/>
              </a:rPr>
              <a:t>OPC UA Variablen:</a:t>
            </a:r>
          </a:p>
          <a:p>
            <a:pPr lvl="1"/>
            <a:r>
              <a:rPr lang="de-DE"/>
              <a:t>Förderband Start/</a:t>
            </a:r>
            <a:r>
              <a:rPr lang="de-DE" err="1"/>
              <a:t>Stop</a:t>
            </a:r>
            <a:endParaRPr lang="de-DE" err="1">
              <a:cs typeface="Calibri"/>
            </a:endParaRPr>
          </a:p>
          <a:p>
            <a:pPr lvl="1"/>
            <a:r>
              <a:rPr lang="de-DE"/>
              <a:t>SOLL Drehzahl – Schieberegler</a:t>
            </a:r>
            <a:endParaRPr lang="de-DE">
              <a:cs typeface="Calibri"/>
            </a:endParaRPr>
          </a:p>
          <a:p>
            <a:pPr lvl="1"/>
            <a:r>
              <a:rPr lang="de-DE"/>
              <a:t>IST Drehzahl</a:t>
            </a:r>
            <a:endParaRPr lang="de-DE">
              <a:cs typeface="Calibri"/>
            </a:endParaRPr>
          </a:p>
          <a:p>
            <a:endParaRPr lang="de-DE">
              <a:cs typeface="Calibri"/>
            </a:endParaRPr>
          </a:p>
          <a:p>
            <a:endParaRPr lang="de-DE">
              <a:cs typeface="Calibri"/>
            </a:endParaRPr>
          </a:p>
          <a:p>
            <a:endParaRPr lang="de-DE">
              <a:cs typeface="Calibri"/>
            </a:endParaRPr>
          </a:p>
          <a:p>
            <a:endParaRPr lang="de-AT">
              <a:cs typeface="Calibri"/>
            </a:endParaRPr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4"/>
          </p:nvPr>
        </p:nvSpPr>
        <p:spPr/>
        <p:txBody>
          <a:bodyPr lIns="91440" tIns="45720" rIns="91440" bIns="45720" anchor="t"/>
          <a:lstStyle/>
          <a:p>
            <a:r>
              <a:rPr lang="de-AT"/>
              <a:t>Begleitende Projekte – SPS Systemtechnologie vom 03.02.2021 </a:t>
            </a:r>
            <a:r>
              <a:rPr lang="de-AT" b="0"/>
              <a:t>– Sophie Weiss</a:t>
            </a:r>
          </a:p>
        </p:txBody>
      </p:sp>
      <p:pic>
        <p:nvPicPr>
          <p:cNvPr id="2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71726CB2-2A74-4E1A-A21F-23C03D573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224" y="1360323"/>
            <a:ext cx="3632007" cy="298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57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cs typeface="Calibri"/>
              </a:rPr>
              <a:t>Förderbandsteuerung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e-DE">
                <a:cs typeface="Calibri"/>
              </a:rPr>
              <a:t>Automatik (Auto) - Handbedienpanel oder vordefiniertes Programm</a:t>
            </a:r>
            <a:endParaRPr lang="en-US">
              <a:cs typeface="Calibri"/>
            </a:endParaRPr>
          </a:p>
          <a:p>
            <a:r>
              <a:rPr lang="de-DE">
                <a:cs typeface="Calibri"/>
              </a:rPr>
              <a:t>Manuell (Test) -  vordefiniertes Programm</a:t>
            </a:r>
            <a:endParaRPr lang="en-US">
              <a:cs typeface="Calibri"/>
            </a:endParaRPr>
          </a:p>
          <a:p>
            <a:endParaRPr lang="de-DE">
              <a:cs typeface="Calibri"/>
            </a:endParaRPr>
          </a:p>
          <a:p>
            <a:endParaRPr lang="de-DE">
              <a:cs typeface="Calibri"/>
            </a:endParaRPr>
          </a:p>
          <a:p>
            <a:endParaRPr lang="de-AT">
              <a:cs typeface="Calibri"/>
            </a:endParaRPr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4"/>
          </p:nvPr>
        </p:nvSpPr>
        <p:spPr/>
        <p:txBody>
          <a:bodyPr lIns="91440" tIns="45720" rIns="91440" bIns="45720" anchor="t"/>
          <a:lstStyle/>
          <a:p>
            <a:r>
              <a:rPr lang="de-AT"/>
              <a:t>Begleitende Projekte – SPS Systemtechnologie vom 05.02.2021 </a:t>
            </a:r>
            <a:r>
              <a:rPr lang="de-AT" b="0"/>
              <a:t>– Sophie Weiss</a:t>
            </a:r>
          </a:p>
        </p:txBody>
      </p:sp>
      <p:pic>
        <p:nvPicPr>
          <p:cNvPr id="2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F638CD3D-BE4C-4B43-ACCC-0AED5D027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463" y="2567521"/>
            <a:ext cx="4894729" cy="209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77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02 Automatisierungstechnik - Dieter Lutzmayr">
      <a:dk1>
        <a:srgbClr val="000000"/>
      </a:dk1>
      <a:lt1>
        <a:srgbClr val="FFFFFF"/>
      </a:lt1>
      <a:dk2>
        <a:srgbClr val="36434A"/>
      </a:dk2>
      <a:lt2>
        <a:srgbClr val="DEDEDF"/>
      </a:lt2>
      <a:accent1>
        <a:srgbClr val="FFED00"/>
      </a:accent1>
      <a:accent2>
        <a:srgbClr val="FF9900"/>
      </a:accent2>
      <a:accent3>
        <a:srgbClr val="00457D"/>
      </a:accent3>
      <a:accent4>
        <a:srgbClr val="62A4D3"/>
      </a:accent4>
      <a:accent5>
        <a:srgbClr val="009900"/>
      </a:accent5>
      <a:accent6>
        <a:srgbClr val="4C5A62"/>
      </a:accent6>
      <a:hlink>
        <a:srgbClr val="36434A"/>
      </a:hlink>
      <a:folHlink>
        <a:srgbClr val="8E9BA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348</Words>
  <Application>Microsoft Office PowerPoint</Application>
  <PresentationFormat>Bildschirmpräsentation (16:9)</PresentationFormat>
  <Paragraphs>68</Paragraphs>
  <Slides>10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Arial</vt:lpstr>
      <vt:lpstr>Arial,Sans-Serif</vt:lpstr>
      <vt:lpstr>Calibri</vt:lpstr>
      <vt:lpstr>Symbol</vt:lpstr>
      <vt:lpstr>Office-Design</vt:lpstr>
      <vt:lpstr>begleitende Projekte SPS-Systemtechnologie</vt:lpstr>
      <vt:lpstr>Förderbandanlage</vt:lpstr>
      <vt:lpstr>Ausgangssituation</vt:lpstr>
      <vt:lpstr>Aufgabenstellung</vt:lpstr>
      <vt:lpstr>Systemaufbau</vt:lpstr>
      <vt:lpstr>Integration des FENA Moduls</vt:lpstr>
      <vt:lpstr>Schnittstelle Siemens / Sigmatek</vt:lpstr>
      <vt:lpstr>Handbedienpanel und Visualisierung</vt:lpstr>
      <vt:lpstr>Förderbandsteuerung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Dipl.-Ing. Dieter Lutzmayr</dc:creator>
  <cp:lastModifiedBy>Sophie Weiss</cp:lastModifiedBy>
  <cp:revision>9</cp:revision>
  <dcterms:created xsi:type="dcterms:W3CDTF">2015-12-04T07:54:00Z</dcterms:created>
  <dcterms:modified xsi:type="dcterms:W3CDTF">2021-02-05T17:47:50Z</dcterms:modified>
</cp:coreProperties>
</file>