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31" r:id="rId5"/>
    <p:sldId id="345" r:id="rId6"/>
    <p:sldId id="324" r:id="rId7"/>
    <p:sldId id="344" r:id="rId8"/>
    <p:sldId id="332" r:id="rId9"/>
    <p:sldId id="337" r:id="rId10"/>
    <p:sldId id="336" r:id="rId11"/>
    <p:sldId id="338" r:id="rId12"/>
    <p:sldId id="341" r:id="rId13"/>
    <p:sldId id="342" r:id="rId14"/>
    <p:sldId id="340" r:id="rId15"/>
    <p:sldId id="343" r:id="rId16"/>
    <p:sldId id="334" r:id="rId17"/>
    <p:sldId id="349" r:id="rId18"/>
    <p:sldId id="335" r:id="rId19"/>
    <p:sldId id="347" r:id="rId20"/>
    <p:sldId id="348" r:id="rId21"/>
    <p:sldId id="346" r:id="rId22"/>
    <p:sldId id="328" r:id="rId2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7EA"/>
    <a:srgbClr val="46BBFF"/>
    <a:srgbClr val="46ACFF"/>
    <a:srgbClr val="46C2FF"/>
    <a:srgbClr val="46D7FF"/>
    <a:srgbClr val="D4DADC"/>
    <a:srgbClr val="32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DD26F-53B4-47E3-BF1C-CEA666620546}" v="4" dt="2021-02-06T08:38:01.637"/>
    <p1510:client id="{0900460A-EEA6-4625-8BEF-22C69507B7D0}" v="102" dt="2021-02-04T14:59:46.744"/>
    <p1510:client id="{10916DA5-11E7-4B80-8B04-11D696ECEAAC}" v="174" dt="2021-02-04T16:38:15.582"/>
    <p1510:client id="{14666B74-50F2-4C79-9B5C-F77F8C374729}" v="92" dt="2021-02-06T10:13:44.942"/>
    <p1510:client id="{194796DD-F00E-4CE6-BB65-3323F81FEDE6}" v="18" dt="2021-02-04T15:11:01.788"/>
    <p1510:client id="{4B3EAA08-7B58-4639-B0FB-8D40DEE85057}" v="32" dt="2021-02-04T15:38:14.589"/>
    <p1510:client id="{4C1E489B-1C43-4AB8-8547-FCF933AE57D4}" v="8" dt="2021-02-06T10:02:55.556"/>
    <p1510:client id="{4E9DA1E9-2FBF-4309-81FF-C631C73CB44F}" v="6" dt="2021-02-04T15:29:54.456"/>
    <p1510:client id="{852613B8-CEF2-42C3-B0C5-6A7EF04064D9}" v="3" dt="2021-02-04T16:46:43.598"/>
    <p1510:client id="{868A2B8F-C935-45D1-AA9B-6867A199EA4A}" v="219" dt="2021-02-03T19:16:24.724"/>
    <p1510:client id="{8A04E900-7E24-4F91-A448-239F1DCF00C4}" v="307" dt="2021-02-04T16:36:37.232"/>
    <p1510:client id="{DF6157A5-2F6E-47F7-9B09-705B8D361D95}" v="10" dt="2021-02-04T16:39:42.743"/>
    <p1510:client id="{F1789388-B4E7-4C13-9693-109AE09F8768}" v="264" dt="2021-02-06T08:33:57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ke Weninger" userId="S::elke.weninger@edu.campus02.at::38ea900c-7ba9-4d6b-aadc-6c0f98bd2abc" providerId="AD" clId="Web-{8A04E900-7E24-4F91-A448-239F1DCF00C4}"/>
    <pc:docChg chg="modSld">
      <pc:chgData name="Elke Weninger" userId="S::elke.weninger@edu.campus02.at::38ea900c-7ba9-4d6b-aadc-6c0f98bd2abc" providerId="AD" clId="Web-{8A04E900-7E24-4F91-A448-239F1DCF00C4}" dt="2021-02-04T16:36:36.919" v="151" actId="20577"/>
      <pc:docMkLst>
        <pc:docMk/>
      </pc:docMkLst>
      <pc:sldChg chg="modSp">
        <pc:chgData name="Elke Weninger" userId="S::elke.weninger@edu.campus02.at::38ea900c-7ba9-4d6b-aadc-6c0f98bd2abc" providerId="AD" clId="Web-{8A04E900-7E24-4F91-A448-239F1DCF00C4}" dt="2021-02-04T16:36:36.919" v="151" actId="20577"/>
        <pc:sldMkLst>
          <pc:docMk/>
          <pc:sldMk cId="1560058916" sldId="344"/>
        </pc:sldMkLst>
        <pc:spChg chg="mod">
          <ac:chgData name="Elke Weninger" userId="S::elke.weninger@edu.campus02.at::38ea900c-7ba9-4d6b-aadc-6c0f98bd2abc" providerId="AD" clId="Web-{8A04E900-7E24-4F91-A448-239F1DCF00C4}" dt="2021-02-04T16:36:36.919" v="151" actId="20577"/>
          <ac:spMkLst>
            <pc:docMk/>
            <pc:sldMk cId="1560058916" sldId="344"/>
            <ac:spMk id="5" creationId="{00000000-0000-0000-0000-000000000000}"/>
          </ac:spMkLst>
        </pc:spChg>
      </pc:sldChg>
      <pc:sldChg chg="modSp">
        <pc:chgData name="Elke Weninger" userId="S::elke.weninger@edu.campus02.at::38ea900c-7ba9-4d6b-aadc-6c0f98bd2abc" providerId="AD" clId="Web-{8A04E900-7E24-4F91-A448-239F1DCF00C4}" dt="2021-02-04T16:33:16.731" v="1" actId="20577"/>
        <pc:sldMkLst>
          <pc:docMk/>
          <pc:sldMk cId="915062536" sldId="345"/>
        </pc:sldMkLst>
        <pc:spChg chg="mod">
          <ac:chgData name="Elke Weninger" userId="S::elke.weninger@edu.campus02.at::38ea900c-7ba9-4d6b-aadc-6c0f98bd2abc" providerId="AD" clId="Web-{8A04E900-7E24-4F91-A448-239F1DCF00C4}" dt="2021-02-04T16:33:16.731" v="1" actId="20577"/>
          <ac:spMkLst>
            <pc:docMk/>
            <pc:sldMk cId="915062536" sldId="345"/>
            <ac:spMk id="5" creationId="{00000000-0000-0000-0000-000000000000}"/>
          </ac:spMkLst>
        </pc:spChg>
      </pc:sldChg>
    </pc:docChg>
  </pc:docChgLst>
  <pc:docChgLst>
    <pc:chgData name="Elke Weninger" userId="S::elke.weninger@edu.campus02.at::38ea900c-7ba9-4d6b-aadc-6c0f98bd2abc" providerId="AD" clId="Web-{14666B74-50F2-4C79-9B5C-F77F8C374729}"/>
    <pc:docChg chg="modSld">
      <pc:chgData name="Elke Weninger" userId="S::elke.weninger@edu.campus02.at::38ea900c-7ba9-4d6b-aadc-6c0f98bd2abc" providerId="AD" clId="Web-{14666B74-50F2-4C79-9B5C-F77F8C374729}" dt="2021-02-06T10:13:44.254" v="44" actId="20577"/>
      <pc:docMkLst>
        <pc:docMk/>
      </pc:docMkLst>
      <pc:sldChg chg="modSp">
        <pc:chgData name="Elke Weninger" userId="S::elke.weninger@edu.campus02.at::38ea900c-7ba9-4d6b-aadc-6c0f98bd2abc" providerId="AD" clId="Web-{14666B74-50F2-4C79-9B5C-F77F8C374729}" dt="2021-02-06T10:04:43.755" v="37" actId="20577"/>
        <pc:sldMkLst>
          <pc:docMk/>
          <pc:sldMk cId="1844498861" sldId="324"/>
        </pc:sldMkLst>
        <pc:spChg chg="mod">
          <ac:chgData name="Elke Weninger" userId="S::elke.weninger@edu.campus02.at::38ea900c-7ba9-4d6b-aadc-6c0f98bd2abc" providerId="AD" clId="Web-{14666B74-50F2-4C79-9B5C-F77F8C374729}" dt="2021-02-06T10:04:43.755" v="37" actId="20577"/>
          <ac:spMkLst>
            <pc:docMk/>
            <pc:sldMk cId="1844498861" sldId="324"/>
            <ac:spMk id="5" creationId="{00000000-0000-0000-0000-000000000000}"/>
          </ac:spMkLst>
        </pc:spChg>
      </pc:sldChg>
      <pc:sldChg chg="modSp">
        <pc:chgData name="Elke Weninger" userId="S::elke.weninger@edu.campus02.at::38ea900c-7ba9-4d6b-aadc-6c0f98bd2abc" providerId="AD" clId="Web-{14666B74-50F2-4C79-9B5C-F77F8C374729}" dt="2021-02-06T10:13:44.254" v="44" actId="20577"/>
        <pc:sldMkLst>
          <pc:docMk/>
          <pc:sldMk cId="1560058916" sldId="344"/>
        </pc:sldMkLst>
        <pc:spChg chg="mod">
          <ac:chgData name="Elke Weninger" userId="S::elke.weninger@edu.campus02.at::38ea900c-7ba9-4d6b-aadc-6c0f98bd2abc" providerId="AD" clId="Web-{14666B74-50F2-4C79-9B5C-F77F8C374729}" dt="2021-02-06T10:13:44.254" v="44" actId="20577"/>
          <ac:spMkLst>
            <pc:docMk/>
            <pc:sldMk cId="1560058916" sldId="344"/>
            <ac:spMk id="5" creationId="{00000000-0000-0000-0000-000000000000}"/>
          </ac:spMkLst>
        </pc:spChg>
      </pc:sldChg>
    </pc:docChg>
  </pc:docChgLst>
  <pc:docChgLst>
    <pc:chgData name="Florian Hirschmugl" userId="S::florian.hirschmugl@edu.campus02.at::77812561-6c48-49be-a244-d01584a81999" providerId="AD" clId="Web-{889F75CD-9D39-43D6-A575-8208D65B2DC2}"/>
    <pc:docChg chg="addSld modSld">
      <pc:chgData name="Florian Hirschmugl" userId="S::florian.hirschmugl@edu.campus02.at::77812561-6c48-49be-a244-d01584a81999" providerId="AD" clId="Web-{889F75CD-9D39-43D6-A575-8208D65B2DC2}" dt="2021-02-01T20:07:44.491" v="351" actId="20577"/>
      <pc:docMkLst>
        <pc:docMk/>
      </pc:docMkLst>
      <pc:sldChg chg="modSp">
        <pc:chgData name="Florian Hirschmugl" userId="S::florian.hirschmugl@edu.campus02.at::77812561-6c48-49be-a244-d01584a81999" providerId="AD" clId="Web-{889F75CD-9D39-43D6-A575-8208D65B2DC2}" dt="2021-02-01T20:07:00.818" v="340" actId="1076"/>
        <pc:sldMkLst>
          <pc:docMk/>
          <pc:sldMk cId="2338623548" sldId="335"/>
        </pc:sldMkLst>
        <pc:spChg chg="mod">
          <ac:chgData name="Florian Hirschmugl" userId="S::florian.hirschmugl@edu.campus02.at::77812561-6c48-49be-a244-d01584a81999" providerId="AD" clId="Web-{889F75CD-9D39-43D6-A575-8208D65B2DC2}" dt="2021-02-01T20:07:00.818" v="340" actId="1076"/>
          <ac:spMkLst>
            <pc:docMk/>
            <pc:sldMk cId="2338623548" sldId="335"/>
            <ac:spMk id="4" creationId="{00000000-0000-0000-0000-000000000000}"/>
          </ac:spMkLst>
        </pc:spChg>
        <pc:spChg chg="mod">
          <ac:chgData name="Florian Hirschmugl" userId="S::florian.hirschmugl@edu.campus02.at::77812561-6c48-49be-a244-d01584a81999" providerId="AD" clId="Web-{889F75CD-9D39-43D6-A575-8208D65B2DC2}" dt="2021-02-01T20:05:57.535" v="334" actId="20577"/>
          <ac:spMkLst>
            <pc:docMk/>
            <pc:sldMk cId="2338623548" sldId="335"/>
            <ac:spMk id="5" creationId="{00000000-0000-0000-0000-000000000000}"/>
          </ac:spMkLst>
        </pc:spChg>
      </pc:sldChg>
      <pc:sldChg chg="addSp delSp modSp new">
        <pc:chgData name="Florian Hirschmugl" userId="S::florian.hirschmugl@edu.campus02.at::77812561-6c48-49be-a244-d01584a81999" providerId="AD" clId="Web-{889F75CD-9D39-43D6-A575-8208D65B2DC2}" dt="2021-02-01T19:56:27.877" v="323" actId="1076"/>
        <pc:sldMkLst>
          <pc:docMk/>
          <pc:sldMk cId="2845651876" sldId="346"/>
        </pc:sldMkLst>
        <pc:spChg chg="add mod">
          <ac:chgData name="Florian Hirschmugl" userId="S::florian.hirschmugl@edu.campus02.at::77812561-6c48-49be-a244-d01584a81999" providerId="AD" clId="Web-{889F75CD-9D39-43D6-A575-8208D65B2DC2}" dt="2021-02-01T19:56:27.877" v="323" actId="1076"/>
          <ac:spMkLst>
            <pc:docMk/>
            <pc:sldMk cId="2845651876" sldId="346"/>
            <ac:spMk id="10" creationId="{3040F41D-BB2B-42F2-8258-C5689F44DDA3}"/>
          </ac:spMkLst>
        </pc:spChg>
        <pc:picChg chg="add del mod">
          <ac:chgData name="Florian Hirschmugl" userId="S::florian.hirschmugl@edu.campus02.at::77812561-6c48-49be-a244-d01584a81999" providerId="AD" clId="Web-{889F75CD-9D39-43D6-A575-8208D65B2DC2}" dt="2021-02-01T19:45:40.281" v="4"/>
          <ac:picMkLst>
            <pc:docMk/>
            <pc:sldMk cId="2845651876" sldId="346"/>
            <ac:picMk id="4" creationId="{D7DA30B8-633F-4B34-935B-8049893E45D3}"/>
          </ac:picMkLst>
        </pc:picChg>
        <pc:picChg chg="add del mod">
          <ac:chgData name="Florian Hirschmugl" userId="S::florian.hirschmugl@edu.campus02.at::77812561-6c48-49be-a244-d01584a81999" providerId="AD" clId="Web-{889F75CD-9D39-43D6-A575-8208D65B2DC2}" dt="2021-02-01T19:46:25.907" v="8"/>
          <ac:picMkLst>
            <pc:docMk/>
            <pc:sldMk cId="2845651876" sldId="346"/>
            <ac:picMk id="5" creationId="{92C1F439-9828-4ED1-8FEB-AC4858659C62}"/>
          </ac:picMkLst>
        </pc:picChg>
        <pc:picChg chg="add del mod">
          <ac:chgData name="Florian Hirschmugl" userId="S::florian.hirschmugl@edu.campus02.at::77812561-6c48-49be-a244-d01584a81999" providerId="AD" clId="Web-{889F75CD-9D39-43D6-A575-8208D65B2DC2}" dt="2021-02-01T19:46:26.548" v="9"/>
          <ac:picMkLst>
            <pc:docMk/>
            <pc:sldMk cId="2845651876" sldId="346"/>
            <ac:picMk id="6" creationId="{2510828E-A6F0-4DA1-9CA9-EA357A5E74DE}"/>
          </ac:picMkLst>
        </pc:picChg>
        <pc:picChg chg="add mod">
          <ac:chgData name="Florian Hirschmugl" userId="S::florian.hirschmugl@edu.campus02.at::77812561-6c48-49be-a244-d01584a81999" providerId="AD" clId="Web-{889F75CD-9D39-43D6-A575-8208D65B2DC2}" dt="2021-02-01T19:56:13.564" v="322" actId="14100"/>
          <ac:picMkLst>
            <pc:docMk/>
            <pc:sldMk cId="2845651876" sldId="346"/>
            <ac:picMk id="7" creationId="{856D843C-035A-4154-93DD-F8D60AC767CE}"/>
          </ac:picMkLst>
        </pc:picChg>
        <pc:picChg chg="add mod">
          <ac:chgData name="Florian Hirschmugl" userId="S::florian.hirschmugl@edu.campus02.at::77812561-6c48-49be-a244-d01584a81999" providerId="AD" clId="Web-{889F75CD-9D39-43D6-A575-8208D65B2DC2}" dt="2021-02-01T19:47:21.096" v="21" actId="1076"/>
          <ac:picMkLst>
            <pc:docMk/>
            <pc:sldMk cId="2845651876" sldId="346"/>
            <ac:picMk id="8" creationId="{B874367C-F74A-428E-9CE7-4D6214FD19B1}"/>
          </ac:picMkLst>
        </pc:picChg>
      </pc:sldChg>
      <pc:sldChg chg="addSp modSp new">
        <pc:chgData name="Florian Hirschmugl" userId="S::florian.hirschmugl@edu.campus02.at::77812561-6c48-49be-a244-d01584a81999" providerId="AD" clId="Web-{889F75CD-9D39-43D6-A575-8208D65B2DC2}" dt="2021-02-01T20:07:44.491" v="351" actId="20577"/>
        <pc:sldMkLst>
          <pc:docMk/>
          <pc:sldMk cId="962754183" sldId="347"/>
        </pc:sldMkLst>
        <pc:spChg chg="add mod">
          <ac:chgData name="Florian Hirschmugl" userId="S::florian.hirschmugl@edu.campus02.at::77812561-6c48-49be-a244-d01584a81999" providerId="AD" clId="Web-{889F75CD-9D39-43D6-A575-8208D65B2DC2}" dt="2021-02-01T19:49:35.006" v="51"/>
          <ac:spMkLst>
            <pc:docMk/>
            <pc:sldMk cId="962754183" sldId="347"/>
            <ac:spMk id="8" creationId="{C8D644CA-5EA6-4B12-85B8-24DDA7FDCDCE}"/>
          </ac:spMkLst>
        </pc:spChg>
        <pc:spChg chg="add mod">
          <ac:chgData name="Florian Hirschmugl" userId="S::florian.hirschmugl@edu.campus02.at::77812561-6c48-49be-a244-d01584a81999" providerId="AD" clId="Web-{889F75CD-9D39-43D6-A575-8208D65B2DC2}" dt="2021-02-01T20:07:44.491" v="351" actId="20577"/>
          <ac:spMkLst>
            <pc:docMk/>
            <pc:sldMk cId="962754183" sldId="347"/>
            <ac:spMk id="14" creationId="{46FC15D9-B133-4CCC-8166-68BE6B99F838}"/>
          </ac:spMkLst>
        </pc:spChg>
        <pc:graphicFrameChg chg="add mod modGraphic">
          <ac:chgData name="Florian Hirschmugl" userId="S::florian.hirschmugl@edu.campus02.at::77812561-6c48-49be-a244-d01584a81999" providerId="AD" clId="Web-{889F75CD-9D39-43D6-A575-8208D65B2DC2}" dt="2021-02-01T20:07:12.318" v="342" actId="1076"/>
          <ac:graphicFrameMkLst>
            <pc:docMk/>
            <pc:sldMk cId="962754183" sldId="347"/>
            <ac:graphicFrameMk id="5" creationId="{03F871B0-6E64-41DC-ADD8-5D9EC0D966DE}"/>
          </ac:graphicFrameMkLst>
        </pc:graphicFrameChg>
        <pc:graphicFrameChg chg="add mod modGraphic">
          <ac:chgData name="Florian Hirschmugl" userId="S::florian.hirschmugl@edu.campus02.at::77812561-6c48-49be-a244-d01584a81999" providerId="AD" clId="Web-{889F75CD-9D39-43D6-A575-8208D65B2DC2}" dt="2021-02-01T20:07:15.162" v="343" actId="1076"/>
          <ac:graphicFrameMkLst>
            <pc:docMk/>
            <pc:sldMk cId="962754183" sldId="347"/>
            <ac:graphicFrameMk id="7" creationId="{2DBF7F60-57EA-4154-9641-902DF18CEFBB}"/>
          </ac:graphicFrameMkLst>
        </pc:graphicFrameChg>
        <pc:graphicFrameChg chg="add mod modGraphic">
          <ac:chgData name="Florian Hirschmugl" userId="S::florian.hirschmugl@edu.campus02.at::77812561-6c48-49be-a244-d01584a81999" providerId="AD" clId="Web-{889F75CD-9D39-43D6-A575-8208D65B2DC2}" dt="2021-02-01T20:07:20.991" v="345" actId="1076"/>
          <ac:graphicFrameMkLst>
            <pc:docMk/>
            <pc:sldMk cId="962754183" sldId="347"/>
            <ac:graphicFrameMk id="10" creationId="{D1586A6E-08BF-46CF-A50D-FC0D1F2A45D5}"/>
          </ac:graphicFrameMkLst>
        </pc:graphicFrameChg>
        <pc:graphicFrameChg chg="add mod modGraphic">
          <ac:chgData name="Florian Hirschmugl" userId="S::florian.hirschmugl@edu.campus02.at::77812561-6c48-49be-a244-d01584a81999" providerId="AD" clId="Web-{889F75CD-9D39-43D6-A575-8208D65B2DC2}" dt="2021-02-01T20:07:24.288" v="346" actId="1076"/>
          <ac:graphicFrameMkLst>
            <pc:docMk/>
            <pc:sldMk cId="962754183" sldId="347"/>
            <ac:graphicFrameMk id="12" creationId="{623044E3-53E0-494E-B270-B676B8BE9195}"/>
          </ac:graphicFrameMkLst>
        </pc:graphicFrameChg>
      </pc:sldChg>
      <pc:sldChg chg="addSp modSp new">
        <pc:chgData name="Florian Hirschmugl" userId="S::florian.hirschmugl@edu.campus02.at::77812561-6c48-49be-a244-d01584a81999" providerId="AD" clId="Web-{889F75CD-9D39-43D6-A575-8208D65B2DC2}" dt="2021-02-01T19:55:49.579" v="309" actId="20577"/>
        <pc:sldMkLst>
          <pc:docMk/>
          <pc:sldMk cId="2424432905" sldId="348"/>
        </pc:sldMkLst>
        <pc:spChg chg="add mod">
          <ac:chgData name="Florian Hirschmugl" userId="S::florian.hirschmugl@edu.campus02.at::77812561-6c48-49be-a244-d01584a81999" providerId="AD" clId="Web-{889F75CD-9D39-43D6-A575-8208D65B2DC2}" dt="2021-02-01T19:52:28.761" v="111"/>
          <ac:spMkLst>
            <pc:docMk/>
            <pc:sldMk cId="2424432905" sldId="348"/>
            <ac:spMk id="6" creationId="{B8B44431-EA90-4F0D-BC6E-1C5C265316FF}"/>
          </ac:spMkLst>
        </pc:spChg>
        <pc:spChg chg="add mod">
          <ac:chgData name="Florian Hirschmugl" userId="S::florian.hirschmugl@edu.campus02.at::77812561-6c48-49be-a244-d01584a81999" providerId="AD" clId="Web-{889F75CD-9D39-43D6-A575-8208D65B2DC2}" dt="2021-02-01T19:55:49.579" v="309" actId="20577"/>
          <ac:spMkLst>
            <pc:docMk/>
            <pc:sldMk cId="2424432905" sldId="348"/>
            <ac:spMk id="8" creationId="{0071B074-D1A3-4143-8ABC-3CCDED333F24}"/>
          </ac:spMkLst>
        </pc:spChg>
        <pc:graphicFrameChg chg="add mod modGraphic">
          <ac:chgData name="Florian Hirschmugl" userId="S::florian.hirschmugl@edu.campus02.at::77812561-6c48-49be-a244-d01584a81999" providerId="AD" clId="Web-{889F75CD-9D39-43D6-A575-8208D65B2DC2}" dt="2021-02-01T19:53:50.263" v="303" actId="1076"/>
          <ac:graphicFrameMkLst>
            <pc:docMk/>
            <pc:sldMk cId="2424432905" sldId="348"/>
            <ac:graphicFrameMk id="5" creationId="{2420E6A5-28A3-40F3-8E48-C33804A05944}"/>
          </ac:graphicFrameMkLst>
        </pc:graphicFrameChg>
      </pc:sldChg>
    </pc:docChg>
  </pc:docChgLst>
  <pc:docChgLst>
    <pc:chgData name="Florian Hirschmugl" userId="S::florian.hirschmugl@edu.campus02.at::77812561-6c48-49be-a244-d01584a81999" providerId="AD" clId="Web-{5BE30D90-1329-4441-AA8D-CB23E985F797}"/>
    <pc:docChg chg="modSld">
      <pc:chgData name="Florian Hirschmugl" userId="S::florian.hirschmugl@edu.campus02.at::77812561-6c48-49be-a244-d01584a81999" providerId="AD" clId="Web-{5BE30D90-1329-4441-AA8D-CB23E985F797}" dt="2021-02-01T21:10:02.488" v="21" actId="1076"/>
      <pc:docMkLst>
        <pc:docMk/>
      </pc:docMkLst>
      <pc:sldChg chg="modSp">
        <pc:chgData name="Florian Hirschmugl" userId="S::florian.hirschmugl@edu.campus02.at::77812561-6c48-49be-a244-d01584a81999" providerId="AD" clId="Web-{5BE30D90-1329-4441-AA8D-CB23E985F797}" dt="2021-02-01T20:26:10.268" v="19" actId="20577"/>
        <pc:sldMkLst>
          <pc:docMk/>
          <pc:sldMk cId="2338623548" sldId="335"/>
        </pc:sldMkLst>
        <pc:spChg chg="mod">
          <ac:chgData name="Florian Hirschmugl" userId="S::florian.hirschmugl@edu.campus02.at::77812561-6c48-49be-a244-d01584a81999" providerId="AD" clId="Web-{5BE30D90-1329-4441-AA8D-CB23E985F797}" dt="2021-02-01T20:26:10.268" v="19" actId="20577"/>
          <ac:spMkLst>
            <pc:docMk/>
            <pc:sldMk cId="2338623548" sldId="335"/>
            <ac:spMk id="5" creationId="{00000000-0000-0000-0000-000000000000}"/>
          </ac:spMkLst>
        </pc:spChg>
      </pc:sldChg>
      <pc:sldChg chg="modSp">
        <pc:chgData name="Florian Hirschmugl" userId="S::florian.hirschmugl@edu.campus02.at::77812561-6c48-49be-a244-d01584a81999" providerId="AD" clId="Web-{5BE30D90-1329-4441-AA8D-CB23E985F797}" dt="2021-02-01T21:10:02.488" v="21" actId="1076"/>
        <pc:sldMkLst>
          <pc:docMk/>
          <pc:sldMk cId="2845651876" sldId="346"/>
        </pc:sldMkLst>
        <pc:picChg chg="mod">
          <ac:chgData name="Florian Hirschmugl" userId="S::florian.hirschmugl@edu.campus02.at::77812561-6c48-49be-a244-d01584a81999" providerId="AD" clId="Web-{5BE30D90-1329-4441-AA8D-CB23E985F797}" dt="2021-02-01T21:10:02.488" v="21" actId="1076"/>
          <ac:picMkLst>
            <pc:docMk/>
            <pc:sldMk cId="2845651876" sldId="346"/>
            <ac:picMk id="8" creationId="{B874367C-F74A-428E-9CE7-4D6214FD19B1}"/>
          </ac:picMkLst>
        </pc:picChg>
      </pc:sldChg>
    </pc:docChg>
  </pc:docChgLst>
  <pc:docChgLst>
    <pc:chgData name="Florian Hirschmugl" userId="S::florian.hirschmugl@edu.campus02.at::77812561-6c48-49be-a244-d01584a81999" providerId="AD" clId="Web-{4C1E489B-1C43-4AB8-8547-FCF933AE57D4}"/>
    <pc:docChg chg="modSld">
      <pc:chgData name="Florian Hirschmugl" userId="S::florian.hirschmugl@edu.campus02.at::77812561-6c48-49be-a244-d01584a81999" providerId="AD" clId="Web-{4C1E489B-1C43-4AB8-8547-FCF933AE57D4}" dt="2021-02-06T10:02:55.556" v="7" actId="1076"/>
      <pc:docMkLst>
        <pc:docMk/>
      </pc:docMkLst>
      <pc:sldChg chg="addSp delSp modSp">
        <pc:chgData name="Florian Hirschmugl" userId="S::florian.hirschmugl@edu.campus02.at::77812561-6c48-49be-a244-d01584a81999" providerId="AD" clId="Web-{4C1E489B-1C43-4AB8-8547-FCF933AE57D4}" dt="2021-02-06T10:02:55.556" v="7" actId="1076"/>
        <pc:sldMkLst>
          <pc:docMk/>
          <pc:sldMk cId="2845651876" sldId="346"/>
        </pc:sldMkLst>
        <pc:picChg chg="del">
          <ac:chgData name="Florian Hirschmugl" userId="S::florian.hirschmugl@edu.campus02.at::77812561-6c48-49be-a244-d01584a81999" providerId="AD" clId="Web-{4C1E489B-1C43-4AB8-8547-FCF933AE57D4}" dt="2021-02-06T10:02:37.931" v="0"/>
          <ac:picMkLst>
            <pc:docMk/>
            <pc:sldMk cId="2845651876" sldId="346"/>
            <ac:picMk id="4" creationId="{680F9C90-1947-4A69-9E3F-E897430B90A4}"/>
          </ac:picMkLst>
        </pc:picChg>
        <pc:picChg chg="add mod">
          <ac:chgData name="Florian Hirschmugl" userId="S::florian.hirschmugl@edu.campus02.at::77812561-6c48-49be-a244-d01584a81999" providerId="AD" clId="Web-{4C1E489B-1C43-4AB8-8547-FCF933AE57D4}" dt="2021-02-06T10:02:55.556" v="7" actId="1076"/>
          <ac:picMkLst>
            <pc:docMk/>
            <pc:sldMk cId="2845651876" sldId="346"/>
            <ac:picMk id="6" creationId="{2E49BCE0-047D-42BA-B86E-B2BB6460F99D}"/>
          </ac:picMkLst>
        </pc:picChg>
      </pc:sldChg>
    </pc:docChg>
  </pc:docChgLst>
  <pc:docChgLst>
    <pc:chgData name="Matthias Rathauscher" userId="S::matthias.rathauscher@edu.campus02.at::1e73a33b-e8e8-4d26-aa69-5407d71b411d" providerId="AD" clId="Web-{F1789388-B4E7-4C13-9693-109AE09F8768}"/>
    <pc:docChg chg="modSld sldOrd">
      <pc:chgData name="Matthias Rathauscher" userId="S::matthias.rathauscher@edu.campus02.at::1e73a33b-e8e8-4d26-aa69-5407d71b411d" providerId="AD" clId="Web-{F1789388-B4E7-4C13-9693-109AE09F8768}" dt="2021-02-06T08:33:57.883" v="160" actId="1076"/>
      <pc:docMkLst>
        <pc:docMk/>
      </pc:docMkLst>
      <pc:sldChg chg="addSp modSp addAnim modAnim">
        <pc:chgData name="Matthias Rathauscher" userId="S::matthias.rathauscher@edu.campus02.at::1e73a33b-e8e8-4d26-aa69-5407d71b411d" providerId="AD" clId="Web-{F1789388-B4E7-4C13-9693-109AE09F8768}" dt="2021-02-06T08:27:31.043" v="78" actId="20577"/>
        <pc:sldMkLst>
          <pc:docMk/>
          <pc:sldMk cId="3734766117" sldId="332"/>
        </pc:sldMkLst>
        <pc:spChg chg="add mod">
          <ac:chgData name="Matthias Rathauscher" userId="S::matthias.rathauscher@edu.campus02.at::1e73a33b-e8e8-4d26-aa69-5407d71b411d" providerId="AD" clId="Web-{F1789388-B4E7-4C13-9693-109AE09F8768}" dt="2021-02-06T08:23:12.536" v="7"/>
          <ac:spMkLst>
            <pc:docMk/>
            <pc:sldMk cId="3734766117" sldId="332"/>
            <ac:spMk id="6" creationId="{2DB5851A-BF4F-4A4C-92F5-7D8A85FC1AD3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6:28.807" v="48" actId="20577"/>
          <ac:spMkLst>
            <pc:docMk/>
            <pc:sldMk cId="3734766117" sldId="332"/>
            <ac:spMk id="7" creationId="{3C5A7F9C-8037-4760-8368-50E75362A772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5:18.852" v="30" actId="14100"/>
          <ac:spMkLst>
            <pc:docMk/>
            <pc:sldMk cId="3734766117" sldId="332"/>
            <ac:spMk id="8" creationId="{4209151B-AE77-437F-AAD8-1C0D473DED6B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6:31.541" v="49" actId="20577"/>
          <ac:spMkLst>
            <pc:docMk/>
            <pc:sldMk cId="3734766117" sldId="332"/>
            <ac:spMk id="10" creationId="{3A82019A-E66A-4165-A976-F40CBCBF7D86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5:48.415" v="38" actId="1076"/>
          <ac:spMkLst>
            <pc:docMk/>
            <pc:sldMk cId="3734766117" sldId="332"/>
            <ac:spMk id="12" creationId="{6A34B26F-131A-4BEB-AEDE-B63385A0750C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6:33.604" v="51" actId="20577"/>
          <ac:spMkLst>
            <pc:docMk/>
            <pc:sldMk cId="3734766117" sldId="332"/>
            <ac:spMk id="16" creationId="{76ABFF83-C5BE-4B6A-BF8D-8BECC4BEF4A4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6:51.198" v="54" actId="14100"/>
          <ac:spMkLst>
            <pc:docMk/>
            <pc:sldMk cId="3734766117" sldId="332"/>
            <ac:spMk id="18" creationId="{68FE6C7B-E9C1-4824-BDAE-63712F1F92FC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7:11.058" v="67" actId="20577"/>
          <ac:spMkLst>
            <pc:docMk/>
            <pc:sldMk cId="3734766117" sldId="332"/>
            <ac:spMk id="20" creationId="{55A7A706-2EC7-412C-BE20-FA434968D09D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7:16.746" v="69" actId="1076"/>
          <ac:spMkLst>
            <pc:docMk/>
            <pc:sldMk cId="3734766117" sldId="332"/>
            <ac:spMk id="22" creationId="{9E60D837-C4BD-4FA5-B505-6F6B97290773}"/>
          </ac:spMkLst>
        </pc:spChg>
        <pc:spChg chg="add mod">
          <ac:chgData name="Matthias Rathauscher" userId="S::matthias.rathauscher@edu.campus02.at::1e73a33b-e8e8-4d26-aa69-5407d71b411d" providerId="AD" clId="Web-{F1789388-B4E7-4C13-9693-109AE09F8768}" dt="2021-02-06T08:27:31.043" v="78" actId="20577"/>
          <ac:spMkLst>
            <pc:docMk/>
            <pc:sldMk cId="3734766117" sldId="332"/>
            <ac:spMk id="24" creationId="{40C08814-CC9E-471B-A67F-CA806231C1A6}"/>
          </ac:spMkLst>
        </pc:spChg>
      </pc:sldChg>
      <pc:sldChg chg="modSp">
        <pc:chgData name="Matthias Rathauscher" userId="S::matthias.rathauscher@edu.campus02.at::1e73a33b-e8e8-4d26-aa69-5407d71b411d" providerId="AD" clId="Web-{F1789388-B4E7-4C13-9693-109AE09F8768}" dt="2021-02-06T08:31:41.472" v="107" actId="20577"/>
        <pc:sldMkLst>
          <pc:docMk/>
          <pc:sldMk cId="1615388207" sldId="336"/>
        </pc:sldMkLst>
        <pc:spChg chg="mod">
          <ac:chgData name="Matthias Rathauscher" userId="S::matthias.rathauscher@edu.campus02.at::1e73a33b-e8e8-4d26-aa69-5407d71b411d" providerId="AD" clId="Web-{F1789388-B4E7-4C13-9693-109AE09F8768}" dt="2021-02-06T08:31:24.065" v="99" actId="20577"/>
          <ac:spMkLst>
            <pc:docMk/>
            <pc:sldMk cId="1615388207" sldId="336"/>
            <ac:spMk id="4" creationId="{00000000-0000-0000-0000-000000000000}"/>
          </ac:spMkLst>
        </pc:spChg>
        <pc:spChg chg="mod">
          <ac:chgData name="Matthias Rathauscher" userId="S::matthias.rathauscher@edu.campus02.at::1e73a33b-e8e8-4d26-aa69-5407d71b411d" providerId="AD" clId="Web-{F1789388-B4E7-4C13-9693-109AE09F8768}" dt="2021-02-06T08:31:41.472" v="107" actId="20577"/>
          <ac:spMkLst>
            <pc:docMk/>
            <pc:sldMk cId="1615388207" sldId="336"/>
            <ac:spMk id="5" creationId="{00000000-0000-0000-0000-000000000000}"/>
          </ac:spMkLst>
        </pc:spChg>
      </pc:sldChg>
      <pc:sldChg chg="addSp modSp ord">
        <pc:chgData name="Matthias Rathauscher" userId="S::matthias.rathauscher@edu.campus02.at::1e73a33b-e8e8-4d26-aa69-5407d71b411d" providerId="AD" clId="Web-{F1789388-B4E7-4C13-9693-109AE09F8768}" dt="2021-02-06T08:33:57.883" v="160" actId="1076"/>
        <pc:sldMkLst>
          <pc:docMk/>
          <pc:sldMk cId="2579801366" sldId="337"/>
        </pc:sldMkLst>
        <pc:spChg chg="mod">
          <ac:chgData name="Matthias Rathauscher" userId="S::matthias.rathauscher@edu.campus02.at::1e73a33b-e8e8-4d26-aa69-5407d71b411d" providerId="AD" clId="Web-{F1789388-B4E7-4C13-9693-109AE09F8768}" dt="2021-02-06T08:33:53.289" v="159" actId="20577"/>
          <ac:spMkLst>
            <pc:docMk/>
            <pc:sldMk cId="2579801366" sldId="337"/>
            <ac:spMk id="5" creationId="{00000000-0000-0000-0000-000000000000}"/>
          </ac:spMkLst>
        </pc:spChg>
        <pc:picChg chg="add mod modCrop">
          <ac:chgData name="Matthias Rathauscher" userId="S::matthias.rathauscher@edu.campus02.at::1e73a33b-e8e8-4d26-aa69-5407d71b411d" providerId="AD" clId="Web-{F1789388-B4E7-4C13-9693-109AE09F8768}" dt="2021-02-06T08:33:57.883" v="160" actId="1076"/>
          <ac:picMkLst>
            <pc:docMk/>
            <pc:sldMk cId="2579801366" sldId="337"/>
            <ac:picMk id="2" creationId="{0D6C66B6-60F0-41EF-83B1-D041EFBB78BB}"/>
          </ac:picMkLst>
        </pc:picChg>
      </pc:sldChg>
      <pc:sldChg chg="modSp">
        <pc:chgData name="Matthias Rathauscher" userId="S::matthias.rathauscher@edu.campus02.at::1e73a33b-e8e8-4d26-aa69-5407d71b411d" providerId="AD" clId="Web-{F1789388-B4E7-4C13-9693-109AE09F8768}" dt="2021-02-06T08:31:28.487" v="101" actId="20577"/>
        <pc:sldMkLst>
          <pc:docMk/>
          <pc:sldMk cId="1450008624" sldId="338"/>
        </pc:sldMkLst>
        <pc:spChg chg="mod">
          <ac:chgData name="Matthias Rathauscher" userId="S::matthias.rathauscher@edu.campus02.at::1e73a33b-e8e8-4d26-aa69-5407d71b411d" providerId="AD" clId="Web-{F1789388-B4E7-4C13-9693-109AE09F8768}" dt="2021-02-06T08:31:28.487" v="101" actId="20577"/>
          <ac:spMkLst>
            <pc:docMk/>
            <pc:sldMk cId="1450008624" sldId="338"/>
            <ac:spMk id="4" creationId="{00000000-0000-0000-0000-000000000000}"/>
          </ac:spMkLst>
        </pc:spChg>
      </pc:sldChg>
    </pc:docChg>
  </pc:docChgLst>
  <pc:docChgLst>
    <pc:chgData name="Elke Weninger" userId="S::elke.weninger@edu.campus02.at::38ea900c-7ba9-4d6b-aadc-6c0f98bd2abc" providerId="AD" clId="Web-{EF510737-BC9E-4D64-BFF0-D9CC8A9E305E}"/>
    <pc:docChg chg="addSld modSld sldOrd">
      <pc:chgData name="Elke Weninger" userId="S::elke.weninger@edu.campus02.at::38ea900c-7ba9-4d6b-aadc-6c0f98bd2abc" providerId="AD" clId="Web-{EF510737-BC9E-4D64-BFF0-D9CC8A9E305E}" dt="2021-01-30T14:33:41.713" v="90" actId="20577"/>
      <pc:docMkLst>
        <pc:docMk/>
      </pc:docMkLst>
      <pc:sldChg chg="modSp add ord replId">
        <pc:chgData name="Elke Weninger" userId="S::elke.weninger@edu.campus02.at::38ea900c-7ba9-4d6b-aadc-6c0f98bd2abc" providerId="AD" clId="Web-{EF510737-BC9E-4D64-BFF0-D9CC8A9E305E}" dt="2021-01-30T14:33:41.713" v="90" actId="20577"/>
        <pc:sldMkLst>
          <pc:docMk/>
          <pc:sldMk cId="915062536" sldId="345"/>
        </pc:sldMkLst>
        <pc:spChg chg="mod">
          <ac:chgData name="Elke Weninger" userId="S::elke.weninger@edu.campus02.at::38ea900c-7ba9-4d6b-aadc-6c0f98bd2abc" providerId="AD" clId="Web-{EF510737-BC9E-4D64-BFF0-D9CC8A9E305E}" dt="2021-01-30T14:33:41.713" v="90" actId="20577"/>
          <ac:spMkLst>
            <pc:docMk/>
            <pc:sldMk cId="915062536" sldId="345"/>
            <ac:spMk id="5" creationId="{00000000-0000-0000-0000-000000000000}"/>
          </ac:spMkLst>
        </pc:spChg>
      </pc:sldChg>
    </pc:docChg>
  </pc:docChgLst>
  <pc:docChgLst>
    <pc:chgData name="Gregor Ortner" userId="S::gregor.ortner@edu.campus02.at::84ffaca4-0715-45a8-9915-a13c3cc06110" providerId="AD" clId="Web-{A0DCCC7D-F05C-4731-A155-9F4030630026}"/>
    <pc:docChg chg="addSld delSld modSld sldOrd">
      <pc:chgData name="Gregor Ortner" userId="S::gregor.ortner@edu.campus02.at::84ffaca4-0715-45a8-9915-a13c3cc06110" providerId="AD" clId="Web-{A0DCCC7D-F05C-4731-A155-9F4030630026}" dt="2021-01-30T13:31:13.512" v="614" actId="1076"/>
      <pc:docMkLst>
        <pc:docMk/>
      </pc:docMkLst>
      <pc:sldChg chg="modSp del">
        <pc:chgData name="Gregor Ortner" userId="S::gregor.ortner@edu.campus02.at::84ffaca4-0715-45a8-9915-a13c3cc06110" providerId="AD" clId="Web-{A0DCCC7D-F05C-4731-A155-9F4030630026}" dt="2021-01-30T13:05:41.436" v="247"/>
        <pc:sldMkLst>
          <pc:docMk/>
          <pc:sldMk cId="45502436" sldId="333"/>
        </pc:sldMkLst>
        <pc:spChg chg="mod">
          <ac:chgData name="Gregor Ortner" userId="S::gregor.ortner@edu.campus02.at::84ffaca4-0715-45a8-9915-a13c3cc06110" providerId="AD" clId="Web-{A0DCCC7D-F05C-4731-A155-9F4030630026}" dt="2021-01-30T12:57:43.611" v="159" actId="20577"/>
          <ac:spMkLst>
            <pc:docMk/>
            <pc:sldMk cId="45502436" sldId="333"/>
            <ac:spMk id="5" creationId="{00000000-0000-0000-0000-000000000000}"/>
          </ac:spMkLst>
        </pc:spChg>
      </pc:sldChg>
      <pc:sldChg chg="modSp new del">
        <pc:chgData name="Gregor Ortner" userId="S::gregor.ortner@edu.campus02.at::84ffaca4-0715-45a8-9915-a13c3cc06110" providerId="AD" clId="Web-{A0DCCC7D-F05C-4731-A155-9F4030630026}" dt="2021-01-30T13:06:15.517" v="259"/>
        <pc:sldMkLst>
          <pc:docMk/>
          <pc:sldMk cId="3087631473" sldId="339"/>
        </pc:sldMkLst>
        <pc:spChg chg="mod">
          <ac:chgData name="Gregor Ortner" userId="S::gregor.ortner@edu.campus02.at::84ffaca4-0715-45a8-9915-a13c3cc06110" providerId="AD" clId="Web-{A0DCCC7D-F05C-4731-A155-9F4030630026}" dt="2021-01-30T12:55:07.446" v="117" actId="20577"/>
          <ac:spMkLst>
            <pc:docMk/>
            <pc:sldMk cId="3087631473" sldId="339"/>
            <ac:spMk id="4" creationId="{90F620D8-186C-4D96-B255-FDBBE277E20E}"/>
          </ac:spMkLst>
        </pc:spChg>
        <pc:spChg chg="mod">
          <ac:chgData name="Gregor Ortner" userId="S::gregor.ortner@edu.campus02.at::84ffaca4-0715-45a8-9915-a13c3cc06110" providerId="AD" clId="Web-{A0DCCC7D-F05C-4731-A155-9F4030630026}" dt="2021-01-30T13:04:34.495" v="232" actId="20577"/>
          <ac:spMkLst>
            <pc:docMk/>
            <pc:sldMk cId="3087631473" sldId="339"/>
            <ac:spMk id="5" creationId="{68B719F7-917D-49CB-8634-6B5FDF5C87B8}"/>
          </ac:spMkLst>
        </pc:spChg>
      </pc:sldChg>
      <pc:sldChg chg="modSp new">
        <pc:chgData name="Gregor Ortner" userId="S::gregor.ortner@edu.campus02.at::84ffaca4-0715-45a8-9915-a13c3cc06110" providerId="AD" clId="Web-{A0DCCC7D-F05C-4731-A155-9F4030630026}" dt="2021-01-30T13:31:10.262" v="613" actId="20577"/>
        <pc:sldMkLst>
          <pc:docMk/>
          <pc:sldMk cId="2909326597" sldId="340"/>
        </pc:sldMkLst>
        <pc:spChg chg="mod">
          <ac:chgData name="Gregor Ortner" userId="S::gregor.ortner@edu.campus02.at::84ffaca4-0715-45a8-9915-a13c3cc06110" providerId="AD" clId="Web-{A0DCCC7D-F05C-4731-A155-9F4030630026}" dt="2021-01-30T13:04:59.340" v="234" actId="20577"/>
          <ac:spMkLst>
            <pc:docMk/>
            <pc:sldMk cId="2909326597" sldId="340"/>
            <ac:spMk id="4" creationId="{4EF5156A-FC60-4238-A0E8-728403341922}"/>
          </ac:spMkLst>
        </pc:spChg>
        <pc:spChg chg="mod">
          <ac:chgData name="Gregor Ortner" userId="S::gregor.ortner@edu.campus02.at::84ffaca4-0715-45a8-9915-a13c3cc06110" providerId="AD" clId="Web-{A0DCCC7D-F05C-4731-A155-9F4030630026}" dt="2021-01-30T13:31:10.262" v="613" actId="20577"/>
          <ac:spMkLst>
            <pc:docMk/>
            <pc:sldMk cId="2909326597" sldId="340"/>
            <ac:spMk id="5" creationId="{5E87B302-41BE-4AFA-A629-27E3FE9A8D4E}"/>
          </ac:spMkLst>
        </pc:spChg>
      </pc:sldChg>
      <pc:sldChg chg="modSp new">
        <pc:chgData name="Gregor Ortner" userId="S::gregor.ortner@edu.campus02.at::84ffaca4-0715-45a8-9915-a13c3cc06110" providerId="AD" clId="Web-{A0DCCC7D-F05C-4731-A155-9F4030630026}" dt="2021-01-30T13:05:38.827" v="246" actId="20577"/>
        <pc:sldMkLst>
          <pc:docMk/>
          <pc:sldMk cId="1553930767" sldId="341"/>
        </pc:sldMkLst>
        <pc:spChg chg="mod">
          <ac:chgData name="Gregor Ortner" userId="S::gregor.ortner@edu.campus02.at::84ffaca4-0715-45a8-9915-a13c3cc06110" providerId="AD" clId="Web-{A0DCCC7D-F05C-4731-A155-9F4030630026}" dt="2021-01-30T13:05:21.904" v="237" actId="20577"/>
          <ac:spMkLst>
            <pc:docMk/>
            <pc:sldMk cId="1553930767" sldId="341"/>
            <ac:spMk id="4" creationId="{441D63BE-05CE-478E-851A-CA0C2DA7C374}"/>
          </ac:spMkLst>
        </pc:spChg>
        <pc:spChg chg="mod">
          <ac:chgData name="Gregor Ortner" userId="S::gregor.ortner@edu.campus02.at::84ffaca4-0715-45a8-9915-a13c3cc06110" providerId="AD" clId="Web-{A0DCCC7D-F05C-4731-A155-9F4030630026}" dt="2021-01-30T13:05:38.827" v="246" actId="20577"/>
          <ac:spMkLst>
            <pc:docMk/>
            <pc:sldMk cId="1553930767" sldId="341"/>
            <ac:spMk id="5" creationId="{008F7C93-CE8A-4F7F-83FF-D580942180B3}"/>
          </ac:spMkLst>
        </pc:spChg>
      </pc:sldChg>
      <pc:sldChg chg="modSp new">
        <pc:chgData name="Gregor Ortner" userId="S::gregor.ortner@edu.campus02.at::84ffaca4-0715-45a8-9915-a13c3cc06110" providerId="AD" clId="Web-{A0DCCC7D-F05C-4731-A155-9F4030630026}" dt="2021-01-30T13:31:13.512" v="614" actId="1076"/>
        <pc:sldMkLst>
          <pc:docMk/>
          <pc:sldMk cId="1790192123" sldId="342"/>
        </pc:sldMkLst>
        <pc:spChg chg="mod">
          <ac:chgData name="Gregor Ortner" userId="S::gregor.ortner@edu.campus02.at::84ffaca4-0715-45a8-9915-a13c3cc06110" providerId="AD" clId="Web-{A0DCCC7D-F05C-4731-A155-9F4030630026}" dt="2021-01-30T13:06:14.345" v="258" actId="20577"/>
          <ac:spMkLst>
            <pc:docMk/>
            <pc:sldMk cId="1790192123" sldId="342"/>
            <ac:spMk id="4" creationId="{80449DF6-D6B7-4AAB-9690-C23F3DFA66DE}"/>
          </ac:spMkLst>
        </pc:spChg>
        <pc:spChg chg="mod">
          <ac:chgData name="Gregor Ortner" userId="S::gregor.ortner@edu.campus02.at::84ffaca4-0715-45a8-9915-a13c3cc06110" providerId="AD" clId="Web-{A0DCCC7D-F05C-4731-A155-9F4030630026}" dt="2021-01-30T13:31:13.512" v="614" actId="1076"/>
          <ac:spMkLst>
            <pc:docMk/>
            <pc:sldMk cId="1790192123" sldId="342"/>
            <ac:spMk id="5" creationId="{BFFE5762-3356-488F-9A73-DE5E874E4F74}"/>
          </ac:spMkLst>
        </pc:spChg>
      </pc:sldChg>
      <pc:sldChg chg="modSp new ord">
        <pc:chgData name="Gregor Ortner" userId="S::gregor.ortner@edu.campus02.at::84ffaca4-0715-45a8-9915-a13c3cc06110" providerId="AD" clId="Web-{A0DCCC7D-F05C-4731-A155-9F4030630026}" dt="2021-01-30T13:30:44.667" v="606"/>
        <pc:sldMkLst>
          <pc:docMk/>
          <pc:sldMk cId="3966478872" sldId="343"/>
        </pc:sldMkLst>
        <pc:spChg chg="mod">
          <ac:chgData name="Gregor Ortner" userId="S::gregor.ortner@edu.campus02.at::84ffaca4-0715-45a8-9915-a13c3cc06110" providerId="AD" clId="Web-{A0DCCC7D-F05C-4731-A155-9F4030630026}" dt="2021-01-30T13:07:44.053" v="306" actId="20577"/>
          <ac:spMkLst>
            <pc:docMk/>
            <pc:sldMk cId="3966478872" sldId="343"/>
            <ac:spMk id="4" creationId="{2AF00ECA-64A9-4FCF-B839-E599B04E14FA}"/>
          </ac:spMkLst>
        </pc:spChg>
        <pc:spChg chg="mod">
          <ac:chgData name="Gregor Ortner" userId="S::gregor.ortner@edu.campus02.at::84ffaca4-0715-45a8-9915-a13c3cc06110" providerId="AD" clId="Web-{A0DCCC7D-F05C-4731-A155-9F4030630026}" dt="2021-01-30T13:30:33.666" v="604" actId="1076"/>
          <ac:spMkLst>
            <pc:docMk/>
            <pc:sldMk cId="3966478872" sldId="343"/>
            <ac:spMk id="5" creationId="{475705EF-E51F-432C-8752-437567BD1F8A}"/>
          </ac:spMkLst>
        </pc:spChg>
      </pc:sldChg>
    </pc:docChg>
  </pc:docChgLst>
  <pc:docChgLst>
    <pc:chgData name="Elke Weninger" userId="S::elke.weninger@edu.campus02.at::38ea900c-7ba9-4d6b-aadc-6c0f98bd2abc" providerId="AD" clId="Web-{08CDD26F-53B4-47E3-BF1C-CEA666620546}"/>
    <pc:docChg chg="modSld">
      <pc:chgData name="Elke Weninger" userId="S::elke.weninger@edu.campus02.at::38ea900c-7ba9-4d6b-aadc-6c0f98bd2abc" providerId="AD" clId="Web-{08CDD26F-53B4-47E3-BF1C-CEA666620546}" dt="2021-02-06T08:38:01.637" v="3" actId="1076"/>
      <pc:docMkLst>
        <pc:docMk/>
      </pc:docMkLst>
      <pc:sldChg chg="addSp modSp">
        <pc:chgData name="Elke Weninger" userId="S::elke.weninger@edu.campus02.at::38ea900c-7ba9-4d6b-aadc-6c0f98bd2abc" providerId="AD" clId="Web-{08CDD26F-53B4-47E3-BF1C-CEA666620546}" dt="2021-02-06T08:38:01.637" v="3" actId="1076"/>
        <pc:sldMkLst>
          <pc:docMk/>
          <pc:sldMk cId="1560058916" sldId="344"/>
        </pc:sldMkLst>
        <pc:picChg chg="add mod">
          <ac:chgData name="Elke Weninger" userId="S::elke.weninger@edu.campus02.at::38ea900c-7ba9-4d6b-aadc-6c0f98bd2abc" providerId="AD" clId="Web-{08CDD26F-53B4-47E3-BF1C-CEA666620546}" dt="2021-02-06T08:38:01.637" v="3" actId="1076"/>
          <ac:picMkLst>
            <pc:docMk/>
            <pc:sldMk cId="1560058916" sldId="344"/>
            <ac:picMk id="2" creationId="{F5157EF5-286F-444E-A497-219867631C1F}"/>
          </ac:picMkLst>
        </pc:picChg>
      </pc:sldChg>
    </pc:docChg>
  </pc:docChgLst>
  <pc:docChgLst>
    <pc:chgData name="Markus Pojer" userId="S::markus.pojer@edu.campus02.at::0f7a2403-c710-4c56-a4c3-a4b0b877fbd7" providerId="AD" clId="Web-{10916DA5-11E7-4B80-8B04-11D696ECEAAC}"/>
    <pc:docChg chg="modSld">
      <pc:chgData name="Markus Pojer" userId="S::markus.pojer@edu.campus02.at::0f7a2403-c710-4c56-a4c3-a4b0b877fbd7" providerId="AD" clId="Web-{10916DA5-11E7-4B80-8B04-11D696ECEAAC}" dt="2021-02-04T16:36:48.284" v="93" actId="20577"/>
      <pc:docMkLst>
        <pc:docMk/>
      </pc:docMkLst>
      <pc:sldChg chg="addSp delSp modSp">
        <pc:chgData name="Markus Pojer" userId="S::markus.pojer@edu.campus02.at::0f7a2403-c710-4c56-a4c3-a4b0b877fbd7" providerId="AD" clId="Web-{10916DA5-11E7-4B80-8B04-11D696ECEAAC}" dt="2021-02-04T16:35:01.906" v="60" actId="20577"/>
        <pc:sldMkLst>
          <pc:docMk/>
          <pc:sldMk cId="3179135822" sldId="334"/>
        </pc:sldMkLst>
        <pc:spChg chg="mod">
          <ac:chgData name="Markus Pojer" userId="S::markus.pojer@edu.campus02.at::0f7a2403-c710-4c56-a4c3-a4b0b877fbd7" providerId="AD" clId="Web-{10916DA5-11E7-4B80-8B04-11D696ECEAAC}" dt="2021-02-04T16:35:01.906" v="60" actId="20577"/>
          <ac:spMkLst>
            <pc:docMk/>
            <pc:sldMk cId="3179135822" sldId="334"/>
            <ac:spMk id="5" creationId="{00000000-0000-0000-0000-000000000000}"/>
          </ac:spMkLst>
        </pc:spChg>
        <pc:grpChg chg="del">
          <ac:chgData name="Markus Pojer" userId="S::markus.pojer@edu.campus02.at::0f7a2403-c710-4c56-a4c3-a4b0b877fbd7" providerId="AD" clId="Web-{10916DA5-11E7-4B80-8B04-11D696ECEAAC}" dt="2021-02-04T16:32:48.762" v="0"/>
          <ac:grpSpMkLst>
            <pc:docMk/>
            <pc:sldMk cId="3179135822" sldId="334"/>
            <ac:grpSpMk id="7" creationId="{62051509-783A-4B2D-BC8C-E3CBA408C791}"/>
          </ac:grpSpMkLst>
        </pc:grpChg>
        <pc:picChg chg="del">
          <ac:chgData name="Markus Pojer" userId="S::markus.pojer@edu.campus02.at::0f7a2403-c710-4c56-a4c3-a4b0b877fbd7" providerId="AD" clId="Web-{10916DA5-11E7-4B80-8B04-11D696ECEAAC}" dt="2021-02-04T16:32:49.153" v="1"/>
          <ac:picMkLst>
            <pc:docMk/>
            <pc:sldMk cId="3179135822" sldId="334"/>
            <ac:picMk id="8" creationId="{24085175-8F39-43B7-8E29-E98C1635599B}"/>
          </ac:picMkLst>
        </pc:picChg>
        <pc:picChg chg="add mod modCrop">
          <ac:chgData name="Markus Pojer" userId="S::markus.pojer@edu.campus02.at::0f7a2403-c710-4c56-a4c3-a4b0b877fbd7" providerId="AD" clId="Web-{10916DA5-11E7-4B80-8B04-11D696ECEAAC}" dt="2021-02-04T16:33:29.482" v="9" actId="14100"/>
          <ac:picMkLst>
            <pc:docMk/>
            <pc:sldMk cId="3179135822" sldId="334"/>
            <ac:picMk id="9" creationId="{D9D64A7E-F5BD-41A3-868A-1363478B960C}"/>
          </ac:picMkLst>
        </pc:picChg>
      </pc:sldChg>
      <pc:sldChg chg="addSp delSp modSp">
        <pc:chgData name="Markus Pojer" userId="S::markus.pojer@edu.campus02.at::0f7a2403-c710-4c56-a4c3-a4b0b877fbd7" providerId="AD" clId="Web-{10916DA5-11E7-4B80-8B04-11D696ECEAAC}" dt="2021-02-04T16:36:48.284" v="93" actId="20577"/>
        <pc:sldMkLst>
          <pc:docMk/>
          <pc:sldMk cId="3627342628" sldId="349"/>
        </pc:sldMkLst>
        <pc:spChg chg="mod">
          <ac:chgData name="Markus Pojer" userId="S::markus.pojer@edu.campus02.at::0f7a2403-c710-4c56-a4c3-a4b0b877fbd7" providerId="AD" clId="Web-{10916DA5-11E7-4B80-8B04-11D696ECEAAC}" dt="2021-02-04T16:36:22.049" v="83" actId="20577"/>
          <ac:spMkLst>
            <pc:docMk/>
            <pc:sldMk cId="3627342628" sldId="349"/>
            <ac:spMk id="5" creationId="{00000000-0000-0000-0000-000000000000}"/>
          </ac:spMkLst>
        </pc:spChg>
        <pc:spChg chg="add mod">
          <ac:chgData name="Markus Pojer" userId="S::markus.pojer@edu.campus02.at::0f7a2403-c710-4c56-a4c3-a4b0b877fbd7" providerId="AD" clId="Web-{10916DA5-11E7-4B80-8B04-11D696ECEAAC}" dt="2021-02-04T16:36:48.284" v="93" actId="20577"/>
          <ac:spMkLst>
            <pc:docMk/>
            <pc:sldMk cId="3627342628" sldId="349"/>
            <ac:spMk id="6" creationId="{07A022DF-C642-44BE-A1C3-85A5AF85D103}"/>
          </ac:spMkLst>
        </pc:spChg>
        <pc:spChg chg="add del">
          <ac:chgData name="Markus Pojer" userId="S::markus.pojer@edu.campus02.at::0f7a2403-c710-4c56-a4c3-a4b0b877fbd7" providerId="AD" clId="Web-{10916DA5-11E7-4B80-8B04-11D696ECEAAC}" dt="2021-02-04T16:35:42.516" v="65"/>
          <ac:spMkLst>
            <pc:docMk/>
            <pc:sldMk cId="3627342628" sldId="349"/>
            <ac:spMk id="7" creationId="{597C5322-ABC0-4517-BD57-A6DDB02AD83D}"/>
          </ac:spMkLst>
        </pc:spChg>
      </pc:sldChg>
    </pc:docChg>
  </pc:docChgLst>
  <pc:docChgLst>
    <pc:chgData name="Florian Hirschmugl" userId="S::florian.hirschmugl@edu.campus02.at::77812561-6c48-49be-a244-d01584a81999" providerId="AD" clId="Web-{4B3EAA08-7B58-4639-B0FB-8D40DEE85057}"/>
    <pc:docChg chg="modSld">
      <pc:chgData name="Florian Hirschmugl" userId="S::florian.hirschmugl@edu.campus02.at::77812561-6c48-49be-a244-d01584a81999" providerId="AD" clId="Web-{4B3EAA08-7B58-4639-B0FB-8D40DEE85057}" dt="2021-02-04T15:38:12.964" v="14" actId="20577"/>
      <pc:docMkLst>
        <pc:docMk/>
      </pc:docMkLst>
      <pc:sldChg chg="modSp">
        <pc:chgData name="Florian Hirschmugl" userId="S::florian.hirschmugl@edu.campus02.at::77812561-6c48-49be-a244-d01584a81999" providerId="AD" clId="Web-{4B3EAA08-7B58-4639-B0FB-8D40DEE85057}" dt="2021-02-04T15:38:12.964" v="14" actId="20577"/>
        <pc:sldMkLst>
          <pc:docMk/>
          <pc:sldMk cId="2845651876" sldId="346"/>
        </pc:sldMkLst>
        <pc:spChg chg="mod">
          <ac:chgData name="Florian Hirschmugl" userId="S::florian.hirschmugl@edu.campus02.at::77812561-6c48-49be-a244-d01584a81999" providerId="AD" clId="Web-{4B3EAA08-7B58-4639-B0FB-8D40DEE85057}" dt="2021-02-04T15:38:12.964" v="14" actId="20577"/>
          <ac:spMkLst>
            <pc:docMk/>
            <pc:sldMk cId="2845651876" sldId="346"/>
            <ac:spMk id="10" creationId="{3040F41D-BB2B-42F2-8258-C5689F44DDA3}"/>
          </ac:spMkLst>
        </pc:spChg>
      </pc:sldChg>
    </pc:docChg>
  </pc:docChgLst>
  <pc:docChgLst>
    <pc:chgData name="Florian Hirschmugl" userId="S::florian.hirschmugl@edu.campus02.at::77812561-6c48-49be-a244-d01584a81999" providerId="AD" clId="Web-{B3340E06-403A-4AB3-9470-B2C86460836F}"/>
    <pc:docChg chg="addSld delSld modSld">
      <pc:chgData name="Florian Hirschmugl" userId="S::florian.hirschmugl@edu.campus02.at::77812561-6c48-49be-a244-d01584a81999" providerId="AD" clId="Web-{B3340E06-403A-4AB3-9470-B2C86460836F}" dt="2021-01-30T12:06:54.366" v="93" actId="20577"/>
      <pc:docMkLst>
        <pc:docMk/>
      </pc:docMkLst>
      <pc:sldChg chg="modSp">
        <pc:chgData name="Florian Hirschmugl" userId="S::florian.hirschmugl@edu.campus02.at::77812561-6c48-49be-a244-d01584a81999" providerId="AD" clId="Web-{B3340E06-403A-4AB3-9470-B2C86460836F}" dt="2021-01-30T12:06:54.366" v="93" actId="20577"/>
        <pc:sldMkLst>
          <pc:docMk/>
          <pc:sldMk cId="2338623548" sldId="335"/>
        </pc:sldMkLst>
        <pc:spChg chg="mod">
          <ac:chgData name="Florian Hirschmugl" userId="S::florian.hirschmugl@edu.campus02.at::77812561-6c48-49be-a244-d01584a81999" providerId="AD" clId="Web-{B3340E06-403A-4AB3-9470-B2C86460836F}" dt="2021-01-30T12:06:54.366" v="93" actId="20577"/>
          <ac:spMkLst>
            <pc:docMk/>
            <pc:sldMk cId="2338623548" sldId="335"/>
            <ac:spMk id="5" creationId="{00000000-0000-0000-0000-000000000000}"/>
          </ac:spMkLst>
        </pc:spChg>
      </pc:sldChg>
      <pc:sldChg chg="modSp add del replId">
        <pc:chgData name="Florian Hirschmugl" userId="S::florian.hirschmugl@edu.campus02.at::77812561-6c48-49be-a244-d01584a81999" providerId="AD" clId="Web-{B3340E06-403A-4AB3-9470-B2C86460836F}" dt="2021-01-30T12:06:30.834" v="90"/>
        <pc:sldMkLst>
          <pc:docMk/>
          <pc:sldMk cId="1032084904" sldId="339"/>
        </pc:sldMkLst>
        <pc:spChg chg="mod">
          <ac:chgData name="Florian Hirschmugl" userId="S::florian.hirschmugl@edu.campus02.at::77812561-6c48-49be-a244-d01584a81999" providerId="AD" clId="Web-{B3340E06-403A-4AB3-9470-B2C86460836F}" dt="2021-01-30T12:06:17.569" v="88" actId="20577"/>
          <ac:spMkLst>
            <pc:docMk/>
            <pc:sldMk cId="1032084904" sldId="339"/>
            <ac:spMk id="5" creationId="{00000000-0000-0000-0000-000000000000}"/>
          </ac:spMkLst>
        </pc:spChg>
      </pc:sldChg>
    </pc:docChg>
  </pc:docChgLst>
  <pc:docChgLst>
    <pc:chgData name="Florian Hirschmugl" userId="S::florian.hirschmugl@edu.campus02.at::77812561-6c48-49be-a244-d01584a81999" providerId="AD" clId="Web-{4E9DA1E9-2FBF-4309-81FF-C631C73CB44F}"/>
    <pc:docChg chg="modSld">
      <pc:chgData name="Florian Hirschmugl" userId="S::florian.hirschmugl@edu.campus02.at::77812561-6c48-49be-a244-d01584a81999" providerId="AD" clId="Web-{4E9DA1E9-2FBF-4309-81FF-C631C73CB44F}" dt="2021-02-04T15:29:54.456" v="5" actId="1076"/>
      <pc:docMkLst>
        <pc:docMk/>
      </pc:docMkLst>
      <pc:sldChg chg="addSp delSp modSp">
        <pc:chgData name="Florian Hirschmugl" userId="S::florian.hirschmugl@edu.campus02.at::77812561-6c48-49be-a244-d01584a81999" providerId="AD" clId="Web-{4E9DA1E9-2FBF-4309-81FF-C631C73CB44F}" dt="2021-02-04T15:29:54.456" v="5" actId="1076"/>
        <pc:sldMkLst>
          <pc:docMk/>
          <pc:sldMk cId="2845651876" sldId="346"/>
        </pc:sldMkLst>
        <pc:picChg chg="add mod">
          <ac:chgData name="Florian Hirschmugl" userId="S::florian.hirschmugl@edu.campus02.at::77812561-6c48-49be-a244-d01584a81999" providerId="AD" clId="Web-{4E9DA1E9-2FBF-4309-81FF-C631C73CB44F}" dt="2021-02-04T15:29:54.456" v="5" actId="1076"/>
          <ac:picMkLst>
            <pc:docMk/>
            <pc:sldMk cId="2845651876" sldId="346"/>
            <ac:picMk id="4" creationId="{680F9C90-1947-4A69-9E3F-E897430B90A4}"/>
          </ac:picMkLst>
        </pc:picChg>
        <pc:picChg chg="del">
          <ac:chgData name="Florian Hirschmugl" userId="S::florian.hirschmugl@edu.campus02.at::77812561-6c48-49be-a244-d01584a81999" providerId="AD" clId="Web-{4E9DA1E9-2FBF-4309-81FF-C631C73CB44F}" dt="2021-02-04T15:29:37.518" v="0"/>
          <ac:picMkLst>
            <pc:docMk/>
            <pc:sldMk cId="2845651876" sldId="346"/>
            <ac:picMk id="6" creationId="{D19673EC-F4E2-4A35-A575-868331ED7EB2}"/>
          </ac:picMkLst>
        </pc:picChg>
      </pc:sldChg>
    </pc:docChg>
  </pc:docChgLst>
  <pc:docChgLst>
    <pc:chgData name="Markus Pojer" userId="S::markus.pojer@edu.campus02.at::0f7a2403-c710-4c56-a4c3-a4b0b877fbd7" providerId="AD" clId="Web-{DF6157A5-2F6E-47F7-9B09-705B8D361D95}"/>
    <pc:docChg chg="modSld">
      <pc:chgData name="Markus Pojer" userId="S::markus.pojer@edu.campus02.at::0f7a2403-c710-4c56-a4c3-a4b0b877fbd7" providerId="AD" clId="Web-{DF6157A5-2F6E-47F7-9B09-705B8D361D95}" dt="2021-02-04T16:39:42.743" v="3" actId="20577"/>
      <pc:docMkLst>
        <pc:docMk/>
      </pc:docMkLst>
      <pc:sldChg chg="modSp">
        <pc:chgData name="Markus Pojer" userId="S::markus.pojer@edu.campus02.at::0f7a2403-c710-4c56-a4c3-a4b0b877fbd7" providerId="AD" clId="Web-{DF6157A5-2F6E-47F7-9B09-705B8D361D95}" dt="2021-02-04T16:39:42.743" v="3" actId="20577"/>
        <pc:sldMkLst>
          <pc:docMk/>
          <pc:sldMk cId="3627342628" sldId="349"/>
        </pc:sldMkLst>
        <pc:spChg chg="mod">
          <ac:chgData name="Markus Pojer" userId="S::markus.pojer@edu.campus02.at::0f7a2403-c710-4c56-a4c3-a4b0b877fbd7" providerId="AD" clId="Web-{DF6157A5-2F6E-47F7-9B09-705B8D361D95}" dt="2021-02-04T16:39:42.743" v="3" actId="20577"/>
          <ac:spMkLst>
            <pc:docMk/>
            <pc:sldMk cId="3627342628" sldId="349"/>
            <ac:spMk id="6" creationId="{07A022DF-C642-44BE-A1C3-85A5AF85D103}"/>
          </ac:spMkLst>
        </pc:spChg>
      </pc:sldChg>
    </pc:docChg>
  </pc:docChgLst>
  <pc:docChgLst>
    <pc:chgData name="Gregor Ortner" userId="S::gregor.ortner@edu.campus02.at::84ffaca4-0715-45a8-9915-a13c3cc06110" providerId="AD" clId="Web-{3D979B99-E264-49EE-B223-177DEE7E1EF8}"/>
    <pc:docChg chg="modSld">
      <pc:chgData name="Gregor Ortner" userId="S::gregor.ortner@edu.campus02.at::84ffaca4-0715-45a8-9915-a13c3cc06110" providerId="AD" clId="Web-{3D979B99-E264-49EE-B223-177DEE7E1EF8}" dt="2021-01-30T13:35:10.083" v="35"/>
      <pc:docMkLst>
        <pc:docMk/>
      </pc:docMkLst>
      <pc:sldChg chg="addAnim modAnim">
        <pc:chgData name="Gregor Ortner" userId="S::gregor.ortner@edu.campus02.at::84ffaca4-0715-45a8-9915-a13c3cc06110" providerId="AD" clId="Web-{3D979B99-E264-49EE-B223-177DEE7E1EF8}" dt="2021-01-30T13:35:00.520" v="32"/>
        <pc:sldMkLst>
          <pc:docMk/>
          <pc:sldMk cId="2909326597" sldId="340"/>
        </pc:sldMkLst>
      </pc:sldChg>
      <pc:sldChg chg="addAnim delAnim modAnim">
        <pc:chgData name="Gregor Ortner" userId="S::gregor.ortner@edu.campus02.at::84ffaca4-0715-45a8-9915-a13c3cc06110" providerId="AD" clId="Web-{3D979B99-E264-49EE-B223-177DEE7E1EF8}" dt="2021-01-30T13:34:13.081" v="26"/>
        <pc:sldMkLst>
          <pc:docMk/>
          <pc:sldMk cId="1790192123" sldId="342"/>
        </pc:sldMkLst>
      </pc:sldChg>
      <pc:sldChg chg="modSp addAnim modAnim">
        <pc:chgData name="Gregor Ortner" userId="S::gregor.ortner@edu.campus02.at::84ffaca4-0715-45a8-9915-a13c3cc06110" providerId="AD" clId="Web-{3D979B99-E264-49EE-B223-177DEE7E1EF8}" dt="2021-01-30T13:35:10.083" v="35"/>
        <pc:sldMkLst>
          <pc:docMk/>
          <pc:sldMk cId="3966478872" sldId="343"/>
        </pc:sldMkLst>
        <pc:spChg chg="mod">
          <ac:chgData name="Gregor Ortner" userId="S::gregor.ortner@edu.campus02.at::84ffaca4-0715-45a8-9915-a13c3cc06110" providerId="AD" clId="Web-{3D979B99-E264-49EE-B223-177DEE7E1EF8}" dt="2021-01-30T13:33:10.251" v="17" actId="20577"/>
          <ac:spMkLst>
            <pc:docMk/>
            <pc:sldMk cId="3966478872" sldId="343"/>
            <ac:spMk id="5" creationId="{475705EF-E51F-432C-8752-437567BD1F8A}"/>
          </ac:spMkLst>
        </pc:spChg>
      </pc:sldChg>
    </pc:docChg>
  </pc:docChgLst>
  <pc:docChgLst>
    <pc:chgData name="Florian Hirschmugl" userId="S::florian.hirschmugl@edu.campus02.at::77812561-6c48-49be-a244-d01584a81999" providerId="AD" clId="Web-{F9466C94-C7D6-4182-8570-B1F8F2AC07A1}"/>
    <pc:docChg chg="modSld">
      <pc:chgData name="Florian Hirschmugl" userId="S::florian.hirschmugl@edu.campus02.at::77812561-6c48-49be-a244-d01584a81999" providerId="AD" clId="Web-{F9466C94-C7D6-4182-8570-B1F8F2AC07A1}" dt="2021-01-31T16:59:34.434" v="12" actId="20577"/>
      <pc:docMkLst>
        <pc:docMk/>
      </pc:docMkLst>
      <pc:sldChg chg="modSp">
        <pc:chgData name="Florian Hirschmugl" userId="S::florian.hirschmugl@edu.campus02.at::77812561-6c48-49be-a244-d01584a81999" providerId="AD" clId="Web-{F9466C94-C7D6-4182-8570-B1F8F2AC07A1}" dt="2021-01-31T16:59:34.434" v="12" actId="20577"/>
        <pc:sldMkLst>
          <pc:docMk/>
          <pc:sldMk cId="2338623548" sldId="335"/>
        </pc:sldMkLst>
        <pc:spChg chg="mod">
          <ac:chgData name="Florian Hirschmugl" userId="S::florian.hirschmugl@edu.campus02.at::77812561-6c48-49be-a244-d01584a81999" providerId="AD" clId="Web-{F9466C94-C7D6-4182-8570-B1F8F2AC07A1}" dt="2021-01-31T16:59:34.434" v="12" actId="20577"/>
          <ac:spMkLst>
            <pc:docMk/>
            <pc:sldMk cId="2338623548" sldId="335"/>
            <ac:spMk id="5" creationId="{00000000-0000-0000-0000-000000000000}"/>
          </ac:spMkLst>
        </pc:spChg>
      </pc:sldChg>
    </pc:docChg>
  </pc:docChgLst>
  <pc:docChgLst>
    <pc:chgData name="Markus Pojer" userId="0f7a2403-c710-4c56-a4c3-a4b0b877fbd7" providerId="ADAL" clId="{852613B8-CEF2-42C3-B0C5-6A7EF04064D9}"/>
    <pc:docChg chg="custSel delSld modSld">
      <pc:chgData name="Markus Pojer" userId="0f7a2403-c710-4c56-a4c3-a4b0b877fbd7" providerId="ADAL" clId="{852613B8-CEF2-42C3-B0C5-6A7EF04064D9}" dt="2021-02-04T16:55:25.663" v="13" actId="14100"/>
      <pc:docMkLst>
        <pc:docMk/>
      </pc:docMkLst>
      <pc:sldChg chg="del">
        <pc:chgData name="Markus Pojer" userId="0f7a2403-c710-4c56-a4c3-a4b0b877fbd7" providerId="ADAL" clId="{852613B8-CEF2-42C3-B0C5-6A7EF04064D9}" dt="2021-02-04T16:48:46.160" v="7" actId="2696"/>
        <pc:sldMkLst>
          <pc:docMk/>
          <pc:sldMk cId="3368349384" sldId="327"/>
        </pc:sldMkLst>
      </pc:sldChg>
      <pc:sldChg chg="addSp delSp modSp mod delAnim modAnim">
        <pc:chgData name="Markus Pojer" userId="0f7a2403-c710-4c56-a4c3-a4b0b877fbd7" providerId="ADAL" clId="{852613B8-CEF2-42C3-B0C5-6A7EF04064D9}" dt="2021-02-04T16:55:25.663" v="13" actId="14100"/>
        <pc:sldMkLst>
          <pc:docMk/>
          <pc:sldMk cId="530883622" sldId="328"/>
        </pc:sldMkLst>
        <pc:picChg chg="add del mod">
          <ac:chgData name="Markus Pojer" userId="0f7a2403-c710-4c56-a4c3-a4b0b877fbd7" providerId="ADAL" clId="{852613B8-CEF2-42C3-B0C5-6A7EF04064D9}" dt="2021-02-04T16:48:32.313" v="6" actId="478"/>
          <ac:picMkLst>
            <pc:docMk/>
            <pc:sldMk cId="530883622" sldId="328"/>
            <ac:picMk id="2" creationId="{D4582928-8C3A-46A6-831F-9051A8B407C6}"/>
          </ac:picMkLst>
        </pc:picChg>
        <pc:picChg chg="add mod">
          <ac:chgData name="Markus Pojer" userId="0f7a2403-c710-4c56-a4c3-a4b0b877fbd7" providerId="ADAL" clId="{852613B8-CEF2-42C3-B0C5-6A7EF04064D9}" dt="2021-02-04T16:55:25.663" v="13" actId="14100"/>
          <ac:picMkLst>
            <pc:docMk/>
            <pc:sldMk cId="530883622" sldId="328"/>
            <ac:picMk id="4" creationId="{5D8EB942-E103-43A3-B723-8FFD30A4DBE2}"/>
          </ac:picMkLst>
        </pc:picChg>
      </pc:sldChg>
    </pc:docChg>
  </pc:docChgLst>
  <pc:docChgLst>
    <pc:chgData name="Elke Weninger" userId="S::elke.weninger@edu.campus02.at::38ea900c-7ba9-4d6b-aadc-6c0f98bd2abc" providerId="AD" clId="Web-{2FED7E80-72DD-49E8-83E4-58CD57E17449}"/>
    <pc:docChg chg="addSld delSld modSld">
      <pc:chgData name="Elke Weninger" userId="S::elke.weninger@edu.campus02.at::38ea900c-7ba9-4d6b-aadc-6c0f98bd2abc" providerId="AD" clId="Web-{2FED7E80-72DD-49E8-83E4-58CD57E17449}" dt="2021-01-30T14:25:43.177" v="443" actId="20577"/>
      <pc:docMkLst>
        <pc:docMk/>
      </pc:docMkLst>
      <pc:sldChg chg="modSp">
        <pc:chgData name="Elke Weninger" userId="S::elke.weninger@edu.campus02.at::38ea900c-7ba9-4d6b-aadc-6c0f98bd2abc" providerId="AD" clId="Web-{2FED7E80-72DD-49E8-83E4-58CD57E17449}" dt="2021-01-30T14:25:43.177" v="443" actId="20577"/>
        <pc:sldMkLst>
          <pc:docMk/>
          <pc:sldMk cId="1844498861" sldId="324"/>
        </pc:sldMkLst>
        <pc:spChg chg="mod">
          <ac:chgData name="Elke Weninger" userId="S::elke.weninger@edu.campus02.at::38ea900c-7ba9-4d6b-aadc-6c0f98bd2abc" providerId="AD" clId="Web-{2FED7E80-72DD-49E8-83E4-58CD57E17449}" dt="2021-01-30T14:10:26.325" v="266" actId="20577"/>
          <ac:spMkLst>
            <pc:docMk/>
            <pc:sldMk cId="1844498861" sldId="324"/>
            <ac:spMk id="4" creationId="{00000000-0000-0000-0000-000000000000}"/>
          </ac:spMkLst>
        </pc:spChg>
        <pc:spChg chg="mod">
          <ac:chgData name="Elke Weninger" userId="S::elke.weninger@edu.campus02.at::38ea900c-7ba9-4d6b-aadc-6c0f98bd2abc" providerId="AD" clId="Web-{2FED7E80-72DD-49E8-83E4-58CD57E17449}" dt="2021-01-30T14:25:43.177" v="443" actId="20577"/>
          <ac:spMkLst>
            <pc:docMk/>
            <pc:sldMk cId="1844498861" sldId="324"/>
            <ac:spMk id="5" creationId="{00000000-0000-0000-0000-000000000000}"/>
          </ac:spMkLst>
        </pc:spChg>
      </pc:sldChg>
      <pc:sldChg chg="modSp">
        <pc:chgData name="Elke Weninger" userId="S::elke.weninger@edu.campus02.at::38ea900c-7ba9-4d6b-aadc-6c0f98bd2abc" providerId="AD" clId="Web-{2FED7E80-72DD-49E8-83E4-58CD57E17449}" dt="2021-01-30T13:42:35.538" v="13" actId="20577"/>
        <pc:sldMkLst>
          <pc:docMk/>
          <pc:sldMk cId="818754892" sldId="331"/>
        </pc:sldMkLst>
        <pc:spChg chg="mod">
          <ac:chgData name="Elke Weninger" userId="S::elke.weninger@edu.campus02.at::38ea900c-7ba9-4d6b-aadc-6c0f98bd2abc" providerId="AD" clId="Web-{2FED7E80-72DD-49E8-83E4-58CD57E17449}" dt="2021-01-30T13:42:35.538" v="13" actId="20577"/>
          <ac:spMkLst>
            <pc:docMk/>
            <pc:sldMk cId="818754892" sldId="331"/>
            <ac:spMk id="4" creationId="{00000000-0000-0000-0000-000000000000}"/>
          </ac:spMkLst>
        </pc:spChg>
      </pc:sldChg>
      <pc:sldChg chg="new del">
        <pc:chgData name="Elke Weninger" userId="S::elke.weninger@edu.campus02.at::38ea900c-7ba9-4d6b-aadc-6c0f98bd2abc" providerId="AD" clId="Web-{2FED7E80-72DD-49E8-83E4-58CD57E17449}" dt="2021-01-30T13:50:37.833" v="54"/>
        <pc:sldMkLst>
          <pc:docMk/>
          <pc:sldMk cId="1436964913" sldId="344"/>
        </pc:sldMkLst>
      </pc:sldChg>
      <pc:sldChg chg="modSp add replId">
        <pc:chgData name="Elke Weninger" userId="S::elke.weninger@edu.campus02.at::38ea900c-7ba9-4d6b-aadc-6c0f98bd2abc" providerId="AD" clId="Web-{2FED7E80-72DD-49E8-83E4-58CD57E17449}" dt="2021-01-30T14:12:33.891" v="285" actId="20577"/>
        <pc:sldMkLst>
          <pc:docMk/>
          <pc:sldMk cId="1560058916" sldId="344"/>
        </pc:sldMkLst>
        <pc:spChg chg="mod">
          <ac:chgData name="Elke Weninger" userId="S::elke.weninger@edu.campus02.at::38ea900c-7ba9-4d6b-aadc-6c0f98bd2abc" providerId="AD" clId="Web-{2FED7E80-72DD-49E8-83E4-58CD57E17449}" dt="2021-01-30T14:12:33.859" v="284" actId="20577"/>
          <ac:spMkLst>
            <pc:docMk/>
            <pc:sldMk cId="1560058916" sldId="344"/>
            <ac:spMk id="4" creationId="{00000000-0000-0000-0000-000000000000}"/>
          </ac:spMkLst>
        </pc:spChg>
        <pc:spChg chg="mod">
          <ac:chgData name="Elke Weninger" userId="S::elke.weninger@edu.campus02.at::38ea900c-7ba9-4d6b-aadc-6c0f98bd2abc" providerId="AD" clId="Web-{2FED7E80-72DD-49E8-83E4-58CD57E17449}" dt="2021-01-30T14:12:33.891" v="285" actId="20577"/>
          <ac:spMkLst>
            <pc:docMk/>
            <pc:sldMk cId="1560058916" sldId="344"/>
            <ac:spMk id="5" creationId="{00000000-0000-0000-0000-000000000000}"/>
          </ac:spMkLst>
        </pc:spChg>
      </pc:sldChg>
    </pc:docChg>
  </pc:docChgLst>
  <pc:docChgLst>
    <pc:chgData name="Markus Pojer" userId="S::markus.pojer@edu.campus02.at::0f7a2403-c710-4c56-a4c3-a4b0b877fbd7" providerId="AD" clId="Web-{D07682E1-4A07-4C56-95B2-DFEB68A9F222}"/>
    <pc:docChg chg="modSld">
      <pc:chgData name="Markus Pojer" userId="S::markus.pojer@edu.campus02.at::0f7a2403-c710-4c56-a4c3-a4b0b877fbd7" providerId="AD" clId="Web-{D07682E1-4A07-4C56-95B2-DFEB68A9F222}" dt="2021-02-02T19:47:46.946" v="26" actId="20577"/>
      <pc:docMkLst>
        <pc:docMk/>
      </pc:docMkLst>
      <pc:sldChg chg="modSp">
        <pc:chgData name="Markus Pojer" userId="S::markus.pojer@edu.campus02.at::0f7a2403-c710-4c56-a4c3-a4b0b877fbd7" providerId="AD" clId="Web-{D07682E1-4A07-4C56-95B2-DFEB68A9F222}" dt="2021-02-02T19:47:46.946" v="26" actId="20577"/>
        <pc:sldMkLst>
          <pc:docMk/>
          <pc:sldMk cId="3179135822" sldId="334"/>
        </pc:sldMkLst>
        <pc:spChg chg="mod">
          <ac:chgData name="Markus Pojer" userId="S::markus.pojer@edu.campus02.at::0f7a2403-c710-4c56-a4c3-a4b0b877fbd7" providerId="AD" clId="Web-{D07682E1-4A07-4C56-95B2-DFEB68A9F222}" dt="2021-02-02T19:47:46.946" v="26" actId="20577"/>
          <ac:spMkLst>
            <pc:docMk/>
            <pc:sldMk cId="3179135822" sldId="334"/>
            <ac:spMk id="5" creationId="{00000000-0000-0000-0000-000000000000}"/>
          </ac:spMkLst>
        </pc:spChg>
      </pc:sldChg>
    </pc:docChg>
  </pc:docChgLst>
  <pc:docChgLst>
    <pc:chgData name="Markus Pojer" userId="S::markus.pojer@edu.campus02.at::0f7a2403-c710-4c56-a4c3-a4b0b877fbd7" providerId="AD" clId="Web-{008376D1-8EB3-4C46-93C2-7827B14F3564}"/>
    <pc:docChg chg="modSld">
      <pc:chgData name="Markus Pojer" userId="S::markus.pojer@edu.campus02.at::0f7a2403-c710-4c56-a4c3-a4b0b877fbd7" providerId="AD" clId="Web-{008376D1-8EB3-4C46-93C2-7827B14F3564}" dt="2021-02-02T20:39:36.452" v="15" actId="1076"/>
      <pc:docMkLst>
        <pc:docMk/>
      </pc:docMkLst>
      <pc:sldChg chg="delSp modSp">
        <pc:chgData name="Markus Pojer" userId="S::markus.pojer@edu.campus02.at::0f7a2403-c710-4c56-a4c3-a4b0b877fbd7" providerId="AD" clId="Web-{008376D1-8EB3-4C46-93C2-7827B14F3564}" dt="2021-02-02T20:39:36.452" v="15" actId="1076"/>
        <pc:sldMkLst>
          <pc:docMk/>
          <pc:sldMk cId="3627342628" sldId="349"/>
        </pc:sldMkLst>
        <pc:spChg chg="del mod">
          <ac:chgData name="Markus Pojer" userId="S::markus.pojer@edu.campus02.at::0f7a2403-c710-4c56-a4c3-a4b0b877fbd7" providerId="AD" clId="Web-{008376D1-8EB3-4C46-93C2-7827B14F3564}" dt="2021-02-02T20:37:59.043" v="2"/>
          <ac:spMkLst>
            <pc:docMk/>
            <pc:sldMk cId="3627342628" sldId="349"/>
            <ac:spMk id="6" creationId="{7A66C6AE-9745-4CF1-8FCD-B01AB9DC988A}"/>
          </ac:spMkLst>
        </pc:spChg>
        <pc:picChg chg="mod">
          <ac:chgData name="Markus Pojer" userId="S::markus.pojer@edu.campus02.at::0f7a2403-c710-4c56-a4c3-a4b0b877fbd7" providerId="AD" clId="Web-{008376D1-8EB3-4C46-93C2-7827B14F3564}" dt="2021-02-02T20:39:36.452" v="15" actId="1076"/>
          <ac:picMkLst>
            <pc:docMk/>
            <pc:sldMk cId="3627342628" sldId="349"/>
            <ac:picMk id="2" creationId="{BD000D71-1C0B-4E11-83A5-9DEEE6FBD87C}"/>
          </ac:picMkLst>
        </pc:picChg>
        <pc:picChg chg="mod">
          <ac:chgData name="Markus Pojer" userId="S::markus.pojer@edu.campus02.at::0f7a2403-c710-4c56-a4c3-a4b0b877fbd7" providerId="AD" clId="Web-{008376D1-8EB3-4C46-93C2-7827B14F3564}" dt="2021-02-02T20:39:22.374" v="11" actId="1076"/>
          <ac:picMkLst>
            <pc:docMk/>
            <pc:sldMk cId="3627342628" sldId="349"/>
            <ac:picMk id="9" creationId="{73FD837D-B650-4504-B4D2-639CB9779C71}"/>
          </ac:picMkLst>
        </pc:picChg>
        <pc:picChg chg="mod">
          <ac:chgData name="Markus Pojer" userId="S::markus.pojer@edu.campus02.at::0f7a2403-c710-4c56-a4c3-a4b0b877fbd7" providerId="AD" clId="Web-{008376D1-8EB3-4C46-93C2-7827B14F3564}" dt="2021-02-02T20:39:32.983" v="14" actId="1076"/>
          <ac:picMkLst>
            <pc:docMk/>
            <pc:sldMk cId="3627342628" sldId="349"/>
            <ac:picMk id="10" creationId="{C137DABB-1224-462D-AA34-5A57C835B82C}"/>
          </ac:picMkLst>
        </pc:picChg>
        <pc:picChg chg="mod">
          <ac:chgData name="Markus Pojer" userId="S::markus.pojer@edu.campus02.at::0f7a2403-c710-4c56-a4c3-a4b0b877fbd7" providerId="AD" clId="Web-{008376D1-8EB3-4C46-93C2-7827B14F3564}" dt="2021-02-02T20:39:27.061" v="12" actId="1076"/>
          <ac:picMkLst>
            <pc:docMk/>
            <pc:sldMk cId="3627342628" sldId="349"/>
            <ac:picMk id="11" creationId="{70B03900-DD1A-4475-9C4B-0A029E857426}"/>
          </ac:picMkLst>
        </pc:picChg>
      </pc:sldChg>
    </pc:docChg>
  </pc:docChgLst>
  <pc:docChgLst>
    <pc:chgData name="Gregor Ortner" userId="84ffaca4-0715-45a8-9915-a13c3cc06110" providerId="ADAL" clId="{EC95522A-B48F-4FFA-A3E3-576FBC3ADF32}"/>
    <pc:docChg chg="custSel modSld">
      <pc:chgData name="Gregor Ortner" userId="84ffaca4-0715-45a8-9915-a13c3cc06110" providerId="ADAL" clId="{EC95522A-B48F-4FFA-A3E3-576FBC3ADF32}" dt="2021-01-30T14:26:47.679" v="280" actId="20577"/>
      <pc:docMkLst>
        <pc:docMk/>
      </pc:docMkLst>
      <pc:sldChg chg="modSp mod">
        <pc:chgData name="Gregor Ortner" userId="84ffaca4-0715-45a8-9915-a13c3cc06110" providerId="ADAL" clId="{EC95522A-B48F-4FFA-A3E3-576FBC3ADF32}" dt="2021-01-30T14:22:49.134" v="238" actId="6549"/>
        <pc:sldMkLst>
          <pc:docMk/>
          <pc:sldMk cId="818754892" sldId="331"/>
        </pc:sldMkLst>
        <pc:spChg chg="mod">
          <ac:chgData name="Gregor Ortner" userId="84ffaca4-0715-45a8-9915-a13c3cc06110" providerId="ADAL" clId="{EC95522A-B48F-4FFA-A3E3-576FBC3ADF32}" dt="2021-01-30T14:22:49.134" v="238" actId="6549"/>
          <ac:spMkLst>
            <pc:docMk/>
            <pc:sldMk cId="818754892" sldId="331"/>
            <ac:spMk id="4" creationId="{00000000-0000-0000-0000-000000000000}"/>
          </ac:spMkLst>
        </pc:spChg>
      </pc:sldChg>
      <pc:sldChg chg="addSp delSp modSp mod delAnim modAnim">
        <pc:chgData name="Gregor Ortner" userId="84ffaca4-0715-45a8-9915-a13c3cc06110" providerId="ADAL" clId="{EC95522A-B48F-4FFA-A3E3-576FBC3ADF32}" dt="2021-01-30T14:18:57.767" v="212"/>
        <pc:sldMkLst>
          <pc:docMk/>
          <pc:sldMk cId="2909326597" sldId="340"/>
        </pc:sldMkLst>
        <pc:picChg chg="add del mod">
          <ac:chgData name="Gregor Ortner" userId="84ffaca4-0715-45a8-9915-a13c3cc06110" providerId="ADAL" clId="{EC95522A-B48F-4FFA-A3E3-576FBC3ADF32}" dt="2021-01-30T14:16:56.511" v="190" actId="478"/>
          <ac:picMkLst>
            <pc:docMk/>
            <pc:sldMk cId="2909326597" sldId="340"/>
            <ac:picMk id="7" creationId="{0FFCD384-8651-43CF-BA24-3CA7BE0E0E70}"/>
          </ac:picMkLst>
        </pc:picChg>
        <pc:picChg chg="add del mod">
          <ac:chgData name="Gregor Ortner" userId="84ffaca4-0715-45a8-9915-a13c3cc06110" providerId="ADAL" clId="{EC95522A-B48F-4FFA-A3E3-576FBC3ADF32}" dt="2021-01-30T14:16:59.647" v="191" actId="478"/>
          <ac:picMkLst>
            <pc:docMk/>
            <pc:sldMk cId="2909326597" sldId="340"/>
            <ac:picMk id="9" creationId="{1BB17C60-41F3-465D-AC98-063356264B73}"/>
          </ac:picMkLst>
        </pc:picChg>
        <pc:picChg chg="add mod">
          <ac:chgData name="Gregor Ortner" userId="84ffaca4-0715-45a8-9915-a13c3cc06110" providerId="ADAL" clId="{EC95522A-B48F-4FFA-A3E3-576FBC3ADF32}" dt="2021-01-30T14:17:57.234" v="199" actId="1076"/>
          <ac:picMkLst>
            <pc:docMk/>
            <pc:sldMk cId="2909326597" sldId="340"/>
            <ac:picMk id="11" creationId="{5A7E656F-2C92-4918-8FA0-C25E3E8706F0}"/>
          </ac:picMkLst>
        </pc:picChg>
        <pc:picChg chg="add mod">
          <ac:chgData name="Gregor Ortner" userId="84ffaca4-0715-45a8-9915-a13c3cc06110" providerId="ADAL" clId="{EC95522A-B48F-4FFA-A3E3-576FBC3ADF32}" dt="2021-01-30T14:18:42.475" v="206" actId="1076"/>
          <ac:picMkLst>
            <pc:docMk/>
            <pc:sldMk cId="2909326597" sldId="340"/>
            <ac:picMk id="13" creationId="{30939DCF-E9F7-4C71-8F6D-38D2280C6FF9}"/>
          </ac:picMkLst>
        </pc:picChg>
      </pc:sldChg>
      <pc:sldChg chg="addSp modSp mod modAnim">
        <pc:chgData name="Gregor Ortner" userId="84ffaca4-0715-45a8-9915-a13c3cc06110" providerId="ADAL" clId="{EC95522A-B48F-4FFA-A3E3-576FBC3ADF32}" dt="2021-01-30T14:23:10.782" v="249" actId="20577"/>
        <pc:sldMkLst>
          <pc:docMk/>
          <pc:sldMk cId="1553930767" sldId="341"/>
        </pc:sldMkLst>
        <pc:spChg chg="mod">
          <ac:chgData name="Gregor Ortner" userId="84ffaca4-0715-45a8-9915-a13c3cc06110" providerId="ADAL" clId="{EC95522A-B48F-4FFA-A3E3-576FBC3ADF32}" dt="2021-01-30T14:23:10.782" v="249" actId="20577"/>
          <ac:spMkLst>
            <pc:docMk/>
            <pc:sldMk cId="1553930767" sldId="341"/>
            <ac:spMk id="5" creationId="{008F7C93-CE8A-4F7F-83FF-D580942180B3}"/>
          </ac:spMkLst>
        </pc:spChg>
        <pc:picChg chg="add mod">
          <ac:chgData name="Gregor Ortner" userId="84ffaca4-0715-45a8-9915-a13c3cc06110" providerId="ADAL" clId="{EC95522A-B48F-4FFA-A3E3-576FBC3ADF32}" dt="2021-01-30T14:12:54.022" v="165" actId="1076"/>
          <ac:picMkLst>
            <pc:docMk/>
            <pc:sldMk cId="1553930767" sldId="341"/>
            <ac:picMk id="7" creationId="{07B8F2A9-DD8D-4B17-8919-F05F8F8DEDC3}"/>
          </ac:picMkLst>
        </pc:picChg>
        <pc:picChg chg="add mod modCrop">
          <ac:chgData name="Gregor Ortner" userId="84ffaca4-0715-45a8-9915-a13c3cc06110" providerId="ADAL" clId="{EC95522A-B48F-4FFA-A3E3-576FBC3ADF32}" dt="2021-01-30T14:12:22.795" v="161" actId="1076"/>
          <ac:picMkLst>
            <pc:docMk/>
            <pc:sldMk cId="1553930767" sldId="341"/>
            <ac:picMk id="8" creationId="{6999A7BC-ECCE-45C4-869D-F60EB63F02A8}"/>
          </ac:picMkLst>
        </pc:picChg>
      </pc:sldChg>
      <pc:sldChg chg="addSp delSp modSp mod delAnim modAnim">
        <pc:chgData name="Gregor Ortner" userId="84ffaca4-0715-45a8-9915-a13c3cc06110" providerId="ADAL" clId="{EC95522A-B48F-4FFA-A3E3-576FBC3ADF32}" dt="2021-01-30T14:23:19.543" v="260" actId="20577"/>
        <pc:sldMkLst>
          <pc:docMk/>
          <pc:sldMk cId="1790192123" sldId="342"/>
        </pc:sldMkLst>
        <pc:spChg chg="mod">
          <ac:chgData name="Gregor Ortner" userId="84ffaca4-0715-45a8-9915-a13c3cc06110" providerId="ADAL" clId="{EC95522A-B48F-4FFA-A3E3-576FBC3ADF32}" dt="2021-01-30T14:23:19.543" v="260" actId="20577"/>
          <ac:spMkLst>
            <pc:docMk/>
            <pc:sldMk cId="1790192123" sldId="342"/>
            <ac:spMk id="4" creationId="{80449DF6-D6B7-4AAB-9690-C23F3DFA66DE}"/>
          </ac:spMkLst>
        </pc:spChg>
        <pc:spChg chg="mod">
          <ac:chgData name="Gregor Ortner" userId="84ffaca4-0715-45a8-9915-a13c3cc06110" providerId="ADAL" clId="{EC95522A-B48F-4FFA-A3E3-576FBC3ADF32}" dt="2021-01-30T14:16:49.607" v="188" actId="20577"/>
          <ac:spMkLst>
            <pc:docMk/>
            <pc:sldMk cId="1790192123" sldId="342"/>
            <ac:spMk id="5" creationId="{BFFE5762-3356-488F-9A73-DE5E874E4F74}"/>
          </ac:spMkLst>
        </pc:spChg>
        <pc:picChg chg="add del mod">
          <ac:chgData name="Gregor Ortner" userId="84ffaca4-0715-45a8-9915-a13c3cc06110" providerId="ADAL" clId="{EC95522A-B48F-4FFA-A3E3-576FBC3ADF32}" dt="2021-01-30T13:39:16.511" v="46" actId="478"/>
          <ac:picMkLst>
            <pc:docMk/>
            <pc:sldMk cId="1790192123" sldId="342"/>
            <ac:picMk id="7" creationId="{15F3971F-1828-4495-A41C-766DF974E189}"/>
          </ac:picMkLst>
        </pc:picChg>
        <pc:picChg chg="add del mod">
          <ac:chgData name="Gregor Ortner" userId="84ffaca4-0715-45a8-9915-a13c3cc06110" providerId="ADAL" clId="{EC95522A-B48F-4FFA-A3E3-576FBC3ADF32}" dt="2021-01-30T13:39:16.511" v="46" actId="478"/>
          <ac:picMkLst>
            <pc:docMk/>
            <pc:sldMk cId="1790192123" sldId="342"/>
            <ac:picMk id="9" creationId="{F2CA85F5-58CE-4B7D-AA06-67D21BB76889}"/>
          </ac:picMkLst>
        </pc:picChg>
        <pc:picChg chg="add del mod">
          <ac:chgData name="Gregor Ortner" userId="84ffaca4-0715-45a8-9915-a13c3cc06110" providerId="ADAL" clId="{EC95522A-B48F-4FFA-A3E3-576FBC3ADF32}" dt="2021-01-30T13:39:16.511" v="46" actId="478"/>
          <ac:picMkLst>
            <pc:docMk/>
            <pc:sldMk cId="1790192123" sldId="342"/>
            <ac:picMk id="11" creationId="{BA3AAFE2-4770-4B24-B099-9F133142BD01}"/>
          </ac:picMkLst>
        </pc:picChg>
        <pc:picChg chg="add del mod ord">
          <ac:chgData name="Gregor Ortner" userId="84ffaca4-0715-45a8-9915-a13c3cc06110" providerId="ADAL" clId="{EC95522A-B48F-4FFA-A3E3-576FBC3ADF32}" dt="2021-01-30T14:16:05.431" v="177" actId="478"/>
          <ac:picMkLst>
            <pc:docMk/>
            <pc:sldMk cId="1790192123" sldId="342"/>
            <ac:picMk id="13" creationId="{71903EAE-5325-4179-95F0-561C65B1897A}"/>
          </ac:picMkLst>
        </pc:picChg>
        <pc:picChg chg="add del mod ord">
          <ac:chgData name="Gregor Ortner" userId="84ffaca4-0715-45a8-9915-a13c3cc06110" providerId="ADAL" clId="{EC95522A-B48F-4FFA-A3E3-576FBC3ADF32}" dt="2021-01-30T14:15:47.473" v="169" actId="478"/>
          <ac:picMkLst>
            <pc:docMk/>
            <pc:sldMk cId="1790192123" sldId="342"/>
            <ac:picMk id="15" creationId="{397E23E6-B08E-4CCE-B4C7-B4E97408002B}"/>
          </ac:picMkLst>
        </pc:picChg>
        <pc:picChg chg="add mod">
          <ac:chgData name="Gregor Ortner" userId="84ffaca4-0715-45a8-9915-a13c3cc06110" providerId="ADAL" clId="{EC95522A-B48F-4FFA-A3E3-576FBC3ADF32}" dt="2021-01-30T13:41:33.545" v="78" actId="1076"/>
          <ac:picMkLst>
            <pc:docMk/>
            <pc:sldMk cId="1790192123" sldId="342"/>
            <ac:picMk id="17" creationId="{9C39A77A-D306-4A16-A763-41C2DE7D483C}"/>
          </ac:picMkLst>
        </pc:picChg>
        <pc:picChg chg="add mod">
          <ac:chgData name="Gregor Ortner" userId="84ffaca4-0715-45a8-9915-a13c3cc06110" providerId="ADAL" clId="{EC95522A-B48F-4FFA-A3E3-576FBC3ADF32}" dt="2021-01-30T14:16:01.568" v="176" actId="1076"/>
          <ac:picMkLst>
            <pc:docMk/>
            <pc:sldMk cId="1790192123" sldId="342"/>
            <ac:picMk id="19" creationId="{DF1ED5FE-F4B7-4CA5-8205-81C353EABF37}"/>
          </ac:picMkLst>
        </pc:picChg>
        <pc:picChg chg="add mod">
          <ac:chgData name="Gregor Ortner" userId="84ffaca4-0715-45a8-9915-a13c3cc06110" providerId="ADAL" clId="{EC95522A-B48F-4FFA-A3E3-576FBC3ADF32}" dt="2021-01-30T14:16:52.899" v="189" actId="1076"/>
          <ac:picMkLst>
            <pc:docMk/>
            <pc:sldMk cId="1790192123" sldId="342"/>
            <ac:picMk id="21" creationId="{6B4D03C8-DFE5-4ECD-8673-77466A1CDF9F}"/>
          </ac:picMkLst>
        </pc:picChg>
      </pc:sldChg>
      <pc:sldChg chg="addSp delSp modSp mod delAnim modAnim">
        <pc:chgData name="Gregor Ortner" userId="84ffaca4-0715-45a8-9915-a13c3cc06110" providerId="ADAL" clId="{EC95522A-B48F-4FFA-A3E3-576FBC3ADF32}" dt="2021-01-30T14:26:47.679" v="280" actId="20577"/>
        <pc:sldMkLst>
          <pc:docMk/>
          <pc:sldMk cId="3966478872" sldId="343"/>
        </pc:sldMkLst>
        <pc:spChg chg="mod">
          <ac:chgData name="Gregor Ortner" userId="84ffaca4-0715-45a8-9915-a13c3cc06110" providerId="ADAL" clId="{EC95522A-B48F-4FFA-A3E3-576FBC3ADF32}" dt="2021-01-30T14:26:47.679" v="280" actId="20577"/>
          <ac:spMkLst>
            <pc:docMk/>
            <pc:sldMk cId="3966478872" sldId="343"/>
            <ac:spMk id="5" creationId="{475705EF-E51F-432C-8752-437567BD1F8A}"/>
          </ac:spMkLst>
        </pc:spChg>
        <pc:picChg chg="add del mod">
          <ac:chgData name="Gregor Ortner" userId="84ffaca4-0715-45a8-9915-a13c3cc06110" providerId="ADAL" clId="{EC95522A-B48F-4FFA-A3E3-576FBC3ADF32}" dt="2021-01-30T14:17:03.904" v="192" actId="478"/>
          <ac:picMkLst>
            <pc:docMk/>
            <pc:sldMk cId="3966478872" sldId="343"/>
            <ac:picMk id="7" creationId="{AD2BAB20-C789-45CD-A18A-7FC5DCD14211}"/>
          </ac:picMkLst>
        </pc:picChg>
        <pc:picChg chg="add mod">
          <ac:chgData name="Gregor Ortner" userId="84ffaca4-0715-45a8-9915-a13c3cc06110" providerId="ADAL" clId="{EC95522A-B48F-4FFA-A3E3-576FBC3ADF32}" dt="2021-01-30T13:58:40.399" v="109" actId="1076"/>
          <ac:picMkLst>
            <pc:docMk/>
            <pc:sldMk cId="3966478872" sldId="343"/>
            <ac:picMk id="9" creationId="{F6FCC61F-8049-4290-907C-9D77D4949FE8}"/>
          </ac:picMkLst>
        </pc:picChg>
        <pc:picChg chg="add mod ord modCrop">
          <ac:chgData name="Gregor Ortner" userId="84ffaca4-0715-45a8-9915-a13c3cc06110" providerId="ADAL" clId="{EC95522A-B48F-4FFA-A3E3-576FBC3ADF32}" dt="2021-01-30T14:03:15.561" v="119" actId="1076"/>
          <ac:picMkLst>
            <pc:docMk/>
            <pc:sldMk cId="3966478872" sldId="343"/>
            <ac:picMk id="11" creationId="{44199F97-49E6-41F2-9E0F-C51C6002A10D}"/>
          </ac:picMkLst>
        </pc:picChg>
        <pc:picChg chg="add mod">
          <ac:chgData name="Gregor Ortner" userId="84ffaca4-0715-45a8-9915-a13c3cc06110" providerId="ADAL" clId="{EC95522A-B48F-4FFA-A3E3-576FBC3ADF32}" dt="2021-01-30T14:20:08.299" v="223" actId="14100"/>
          <ac:picMkLst>
            <pc:docMk/>
            <pc:sldMk cId="3966478872" sldId="343"/>
            <ac:picMk id="13" creationId="{D510BDAA-F628-4456-B64C-7519C10E4CE9}"/>
          </ac:picMkLst>
        </pc:picChg>
      </pc:sldChg>
    </pc:docChg>
  </pc:docChgLst>
  <pc:docChgLst>
    <pc:chgData name="Markus Pojer" userId="S::markus.pojer@edu.campus02.at::0f7a2403-c710-4c56-a4c3-a4b0b877fbd7" providerId="AD" clId="Web-{F7AF6600-357C-4EC2-A432-2B8A97BD595E}"/>
    <pc:docChg chg="addSld modSld">
      <pc:chgData name="Markus Pojer" userId="S::markus.pojer@edu.campus02.at::0f7a2403-c710-4c56-a4c3-a4b0b877fbd7" providerId="AD" clId="Web-{F7AF6600-357C-4EC2-A432-2B8A97BD595E}" dt="2021-02-02T20:35:35.369" v="158" actId="1076"/>
      <pc:docMkLst>
        <pc:docMk/>
      </pc:docMkLst>
      <pc:sldChg chg="addSp modSp">
        <pc:chgData name="Markus Pojer" userId="S::markus.pojer@edu.campus02.at::0f7a2403-c710-4c56-a4c3-a4b0b877fbd7" providerId="AD" clId="Web-{F7AF6600-357C-4EC2-A432-2B8A97BD595E}" dt="2021-02-02T19:57:19.816" v="92" actId="14100"/>
        <pc:sldMkLst>
          <pc:docMk/>
          <pc:sldMk cId="3179135822" sldId="334"/>
        </pc:sldMkLst>
        <pc:spChg chg="mod">
          <ac:chgData name="Markus Pojer" userId="S::markus.pojer@edu.campus02.at::0f7a2403-c710-4c56-a4c3-a4b0b877fbd7" providerId="AD" clId="Web-{F7AF6600-357C-4EC2-A432-2B8A97BD595E}" dt="2021-02-02T19:51:06.696" v="47" actId="20577"/>
          <ac:spMkLst>
            <pc:docMk/>
            <pc:sldMk cId="3179135822" sldId="334"/>
            <ac:spMk id="4" creationId="{00000000-0000-0000-0000-000000000000}"/>
          </ac:spMkLst>
        </pc:spChg>
        <pc:spChg chg="mod">
          <ac:chgData name="Markus Pojer" userId="S::markus.pojer@edu.campus02.at::0f7a2403-c710-4c56-a4c3-a4b0b877fbd7" providerId="AD" clId="Web-{F7AF6600-357C-4EC2-A432-2B8A97BD595E}" dt="2021-02-02T19:51:03.336" v="46" actId="20577"/>
          <ac:spMkLst>
            <pc:docMk/>
            <pc:sldMk cId="3179135822" sldId="334"/>
            <ac:spMk id="5" creationId="{00000000-0000-0000-0000-000000000000}"/>
          </ac:spMkLst>
        </pc:spChg>
        <pc:grpChg chg="add mod">
          <ac:chgData name="Markus Pojer" userId="S::markus.pojer@edu.campus02.at::0f7a2403-c710-4c56-a4c3-a4b0b877fbd7" providerId="AD" clId="Web-{F7AF6600-357C-4EC2-A432-2B8A97BD595E}" dt="2021-02-02T19:56:50.534" v="84" actId="1076"/>
          <ac:grpSpMkLst>
            <pc:docMk/>
            <pc:sldMk cId="3179135822" sldId="334"/>
            <ac:grpSpMk id="7" creationId="{62051509-783A-4B2D-BC8C-E3CBA408C791}"/>
          </ac:grpSpMkLst>
        </pc:grpChg>
        <pc:picChg chg="add mod">
          <ac:chgData name="Markus Pojer" userId="S::markus.pojer@edu.campus02.at::0f7a2403-c710-4c56-a4c3-a4b0b877fbd7" providerId="AD" clId="Web-{F7AF6600-357C-4EC2-A432-2B8A97BD595E}" dt="2021-02-02T19:54:22.576" v="59" actId="1076"/>
          <ac:picMkLst>
            <pc:docMk/>
            <pc:sldMk cId="3179135822" sldId="334"/>
            <ac:picMk id="2" creationId="{D089BA98-362C-4B7D-9155-ABA88ED014CB}"/>
          </ac:picMkLst>
        </pc:picChg>
        <pc:picChg chg="add mod ord">
          <ac:chgData name="Markus Pojer" userId="S::markus.pojer@edu.campus02.at::0f7a2403-c710-4c56-a4c3-a4b0b877fbd7" providerId="AD" clId="Web-{F7AF6600-357C-4EC2-A432-2B8A97BD595E}" dt="2021-02-02T19:57:01.565" v="88" actId="1076"/>
          <ac:picMkLst>
            <pc:docMk/>
            <pc:sldMk cId="3179135822" sldId="334"/>
            <ac:picMk id="6" creationId="{65CAA692-F797-4738-B2B4-FA93A5054065}"/>
          </ac:picMkLst>
        </pc:picChg>
        <pc:picChg chg="add mod modCrop">
          <ac:chgData name="Markus Pojer" userId="S::markus.pojer@edu.campus02.at::0f7a2403-c710-4c56-a4c3-a4b0b877fbd7" providerId="AD" clId="Web-{F7AF6600-357C-4EC2-A432-2B8A97BD595E}" dt="2021-02-02T19:57:19.816" v="92" actId="14100"/>
          <ac:picMkLst>
            <pc:docMk/>
            <pc:sldMk cId="3179135822" sldId="334"/>
            <ac:picMk id="8" creationId="{24085175-8F39-43B7-8E29-E98C1635599B}"/>
          </ac:picMkLst>
        </pc:picChg>
      </pc:sldChg>
      <pc:sldChg chg="addSp delSp modSp add replId">
        <pc:chgData name="Markus Pojer" userId="S::markus.pojer@edu.campus02.at::0f7a2403-c710-4c56-a4c3-a4b0b877fbd7" providerId="AD" clId="Web-{F7AF6600-357C-4EC2-A432-2B8A97BD595E}" dt="2021-02-02T20:35:35.369" v="158" actId="1076"/>
        <pc:sldMkLst>
          <pc:docMk/>
          <pc:sldMk cId="3627342628" sldId="349"/>
        </pc:sldMkLst>
        <pc:spChg chg="mod">
          <ac:chgData name="Markus Pojer" userId="S::markus.pojer@edu.campus02.at::0f7a2403-c710-4c56-a4c3-a4b0b877fbd7" providerId="AD" clId="Web-{F7AF6600-357C-4EC2-A432-2B8A97BD595E}" dt="2021-02-02T19:59:45.648" v="132" actId="20577"/>
          <ac:spMkLst>
            <pc:docMk/>
            <pc:sldMk cId="3627342628" sldId="349"/>
            <ac:spMk id="5" creationId="{00000000-0000-0000-0000-000000000000}"/>
          </ac:spMkLst>
        </pc:spChg>
        <pc:spChg chg="add mod">
          <ac:chgData name="Markus Pojer" userId="S::markus.pojer@edu.campus02.at::0f7a2403-c710-4c56-a4c3-a4b0b877fbd7" providerId="AD" clId="Web-{F7AF6600-357C-4EC2-A432-2B8A97BD595E}" dt="2021-02-02T20:35:35.369" v="158" actId="1076"/>
          <ac:spMkLst>
            <pc:docMk/>
            <pc:sldMk cId="3627342628" sldId="349"/>
            <ac:spMk id="6" creationId="{7A66C6AE-9745-4CF1-8FCD-B01AB9DC988A}"/>
          </ac:spMkLst>
        </pc:spChg>
        <pc:grpChg chg="del">
          <ac:chgData name="Markus Pojer" userId="S::markus.pojer@edu.campus02.at::0f7a2403-c710-4c56-a4c3-a4b0b877fbd7" providerId="AD" clId="Web-{F7AF6600-357C-4EC2-A432-2B8A97BD595E}" dt="2021-02-02T19:57:32.722" v="94"/>
          <ac:grpSpMkLst>
            <pc:docMk/>
            <pc:sldMk cId="3627342628" sldId="349"/>
            <ac:grpSpMk id="7" creationId="{62051509-783A-4B2D-BC8C-E3CBA408C791}"/>
          </ac:grpSpMkLst>
        </pc:grpChg>
        <pc:picChg chg="add mod">
          <ac:chgData name="Markus Pojer" userId="S::markus.pojer@edu.campus02.at::0f7a2403-c710-4c56-a4c3-a4b0b877fbd7" providerId="AD" clId="Web-{F7AF6600-357C-4EC2-A432-2B8A97BD595E}" dt="2021-02-02T20:33:48.664" v="148" actId="1076"/>
          <ac:picMkLst>
            <pc:docMk/>
            <pc:sldMk cId="3627342628" sldId="349"/>
            <ac:picMk id="2" creationId="{BD000D71-1C0B-4E11-83A5-9DEEE6FBD87C}"/>
          </ac:picMkLst>
        </pc:picChg>
        <pc:picChg chg="del">
          <ac:chgData name="Markus Pojer" userId="S::markus.pojer@edu.campus02.at::0f7a2403-c710-4c56-a4c3-a4b0b877fbd7" providerId="AD" clId="Web-{F7AF6600-357C-4EC2-A432-2B8A97BD595E}" dt="2021-02-02T19:57:33.988" v="95"/>
          <ac:picMkLst>
            <pc:docMk/>
            <pc:sldMk cId="3627342628" sldId="349"/>
            <ac:picMk id="8" creationId="{24085175-8F39-43B7-8E29-E98C1635599B}"/>
          </ac:picMkLst>
        </pc:picChg>
        <pc:picChg chg="add mod">
          <ac:chgData name="Markus Pojer" userId="S::markus.pojer@edu.campus02.at::0f7a2403-c710-4c56-a4c3-a4b0b877fbd7" providerId="AD" clId="Web-{F7AF6600-357C-4EC2-A432-2B8A97BD595E}" dt="2021-02-02T20:00:35.056" v="135" actId="1076"/>
          <ac:picMkLst>
            <pc:docMk/>
            <pc:sldMk cId="3627342628" sldId="349"/>
            <ac:picMk id="9" creationId="{73FD837D-B650-4504-B4D2-639CB9779C71}"/>
          </ac:picMkLst>
        </pc:picChg>
        <pc:picChg chg="add mod">
          <ac:chgData name="Markus Pojer" userId="S::markus.pojer@edu.campus02.at::0f7a2403-c710-4c56-a4c3-a4b0b877fbd7" providerId="AD" clId="Web-{F7AF6600-357C-4EC2-A432-2B8A97BD595E}" dt="2021-02-02T20:04:59.001" v="144" actId="1076"/>
          <ac:picMkLst>
            <pc:docMk/>
            <pc:sldMk cId="3627342628" sldId="349"/>
            <ac:picMk id="10" creationId="{C137DABB-1224-462D-AA34-5A57C835B82C}"/>
          </ac:picMkLst>
        </pc:picChg>
        <pc:picChg chg="add mod">
          <ac:chgData name="Markus Pojer" userId="S::markus.pojer@edu.campus02.at::0f7a2403-c710-4c56-a4c3-a4b0b877fbd7" providerId="AD" clId="Web-{F7AF6600-357C-4EC2-A432-2B8A97BD595E}" dt="2021-02-02T20:05:03.423" v="145" actId="1076"/>
          <ac:picMkLst>
            <pc:docMk/>
            <pc:sldMk cId="3627342628" sldId="349"/>
            <ac:picMk id="11" creationId="{70B03900-DD1A-4475-9C4B-0A029E857426}"/>
          </ac:picMkLst>
        </pc:picChg>
      </pc:sldChg>
    </pc:docChg>
  </pc:docChgLst>
  <pc:docChgLst>
    <pc:chgData name="Florian Hirschmugl" userId="S::florian.hirschmugl@edu.campus02.at::77812561-6c48-49be-a244-d01584a81999" providerId="AD" clId="Web-{0900460A-EEA6-4625-8BEF-22C69507B7D0}"/>
    <pc:docChg chg="addSld delSld modSld">
      <pc:chgData name="Florian Hirschmugl" userId="S::florian.hirschmugl@edu.campus02.at::77812561-6c48-49be-a244-d01584a81999" providerId="AD" clId="Web-{0900460A-EEA6-4625-8BEF-22C69507B7D0}" dt="2021-02-04T14:59:46.744" v="51" actId="20577"/>
      <pc:docMkLst>
        <pc:docMk/>
      </pc:docMkLst>
      <pc:sldChg chg="modSp">
        <pc:chgData name="Florian Hirschmugl" userId="S::florian.hirschmugl@edu.campus02.at::77812561-6c48-49be-a244-d01584a81999" providerId="AD" clId="Web-{0900460A-EEA6-4625-8BEF-22C69507B7D0}" dt="2021-02-04T14:59:46.744" v="51" actId="20577"/>
        <pc:sldMkLst>
          <pc:docMk/>
          <pc:sldMk cId="2338623548" sldId="335"/>
        </pc:sldMkLst>
        <pc:spChg chg="mod">
          <ac:chgData name="Florian Hirschmugl" userId="S::florian.hirschmugl@edu.campus02.at::77812561-6c48-49be-a244-d01584a81999" providerId="AD" clId="Web-{0900460A-EEA6-4625-8BEF-22C69507B7D0}" dt="2021-02-04T14:53:55.236" v="1" actId="20577"/>
          <ac:spMkLst>
            <pc:docMk/>
            <pc:sldMk cId="2338623548" sldId="335"/>
            <ac:spMk id="4" creationId="{00000000-0000-0000-0000-000000000000}"/>
          </ac:spMkLst>
        </pc:spChg>
        <pc:spChg chg="mod">
          <ac:chgData name="Florian Hirschmugl" userId="S::florian.hirschmugl@edu.campus02.at::77812561-6c48-49be-a244-d01584a81999" providerId="AD" clId="Web-{0900460A-EEA6-4625-8BEF-22C69507B7D0}" dt="2021-02-04T14:59:46.744" v="51" actId="20577"/>
          <ac:spMkLst>
            <pc:docMk/>
            <pc:sldMk cId="2338623548" sldId="335"/>
            <ac:spMk id="5" creationId="{00000000-0000-0000-0000-000000000000}"/>
          </ac:spMkLst>
        </pc:spChg>
      </pc:sldChg>
      <pc:sldChg chg="addSp modSp new del">
        <pc:chgData name="Florian Hirschmugl" userId="S::florian.hirschmugl@edu.campus02.at::77812561-6c48-49be-a244-d01584a81999" providerId="AD" clId="Web-{0900460A-EEA6-4625-8BEF-22C69507B7D0}" dt="2021-02-04T14:59:37.509" v="48"/>
        <pc:sldMkLst>
          <pc:docMk/>
          <pc:sldMk cId="2098764928" sldId="350"/>
        </pc:sldMkLst>
        <pc:spChg chg="add mod">
          <ac:chgData name="Florian Hirschmugl" userId="S::florian.hirschmugl@edu.campus02.at::77812561-6c48-49be-a244-d01584a81999" providerId="AD" clId="Web-{0900460A-EEA6-4625-8BEF-22C69507B7D0}" dt="2021-02-04T14:55:43.645" v="47" actId="20577"/>
          <ac:spMkLst>
            <pc:docMk/>
            <pc:sldMk cId="2098764928" sldId="350"/>
            <ac:spMk id="5" creationId="{F64CF7A5-9D08-42B8-9F6C-BBC4F63F43CD}"/>
          </ac:spMkLst>
        </pc:spChg>
      </pc:sldChg>
    </pc:docChg>
  </pc:docChgLst>
  <pc:docChgLst>
    <pc:chgData name="Gregor Ortner" userId="S::gregor.ortner@edu.campus02.at::84ffaca4-0715-45a8-9915-a13c3cc06110" providerId="AD" clId="Web-{3F319E48-65F0-4F9D-9DAE-4914548BC24A}"/>
    <pc:docChg chg="modSld">
      <pc:chgData name="Gregor Ortner" userId="S::gregor.ortner@edu.campus02.at::84ffaca4-0715-45a8-9915-a13c3cc06110" providerId="AD" clId="Web-{3F319E48-65F0-4F9D-9DAE-4914548BC24A}" dt="2021-01-30T12:27:45.963" v="58" actId="20577"/>
      <pc:docMkLst>
        <pc:docMk/>
      </pc:docMkLst>
      <pc:sldChg chg="modSp">
        <pc:chgData name="Gregor Ortner" userId="S::gregor.ortner@edu.campus02.at::84ffaca4-0715-45a8-9915-a13c3cc06110" providerId="AD" clId="Web-{3F319E48-65F0-4F9D-9DAE-4914548BC24A}" dt="2021-01-30T12:27:45.963" v="58" actId="20577"/>
        <pc:sldMkLst>
          <pc:docMk/>
          <pc:sldMk cId="45502436" sldId="333"/>
        </pc:sldMkLst>
        <pc:spChg chg="mod">
          <ac:chgData name="Gregor Ortner" userId="S::gregor.ortner@edu.campus02.at::84ffaca4-0715-45a8-9915-a13c3cc06110" providerId="AD" clId="Web-{3F319E48-65F0-4F9D-9DAE-4914548BC24A}" dt="2021-01-30T12:27:45.963" v="58" actId="20577"/>
          <ac:spMkLst>
            <pc:docMk/>
            <pc:sldMk cId="45502436" sldId="333"/>
            <ac:spMk id="4" creationId="{00000000-0000-0000-0000-000000000000}"/>
          </ac:spMkLst>
        </pc:spChg>
        <pc:spChg chg="mod">
          <ac:chgData name="Gregor Ortner" userId="S::gregor.ortner@edu.campus02.at::84ffaca4-0715-45a8-9915-a13c3cc06110" providerId="AD" clId="Web-{3F319E48-65F0-4F9D-9DAE-4914548BC24A}" dt="2021-01-30T12:27:44.041" v="57" actId="20577"/>
          <ac:spMkLst>
            <pc:docMk/>
            <pc:sldMk cId="45502436" sldId="333"/>
            <ac:spMk id="5" creationId="{00000000-0000-0000-0000-000000000000}"/>
          </ac:spMkLst>
        </pc:spChg>
      </pc:sldChg>
    </pc:docChg>
  </pc:docChgLst>
  <pc:docChgLst>
    <pc:chgData name="Matthias Rathauscher" userId="S::matthias.rathauscher@edu.campus02.at::1e73a33b-e8e8-4d26-aa69-5407d71b411d" providerId="AD" clId="Web-{06A9B690-A632-4729-A13C-D85A1D411E02}"/>
    <pc:docChg chg="addSld modSld">
      <pc:chgData name="Matthias Rathauscher" userId="S::matthias.rathauscher@edu.campus02.at::1e73a33b-e8e8-4d26-aa69-5407d71b411d" providerId="AD" clId="Web-{06A9B690-A632-4729-A13C-D85A1D411E02}" dt="2021-01-22T15:30:31.165" v="364" actId="20577"/>
      <pc:docMkLst>
        <pc:docMk/>
      </pc:docMkLst>
      <pc:sldChg chg="modSp">
        <pc:chgData name="Matthias Rathauscher" userId="S::matthias.rathauscher@edu.campus02.at::1e73a33b-e8e8-4d26-aa69-5407d71b411d" providerId="AD" clId="Web-{06A9B690-A632-4729-A13C-D85A1D411E02}" dt="2021-01-22T15:13:41.330" v="11" actId="20577"/>
        <pc:sldMkLst>
          <pc:docMk/>
          <pc:sldMk cId="3734766117" sldId="332"/>
        </pc:sldMkLst>
        <pc:spChg chg="mod">
          <ac:chgData name="Matthias Rathauscher" userId="S::matthias.rathauscher@edu.campus02.at::1e73a33b-e8e8-4d26-aa69-5407d71b411d" providerId="AD" clId="Web-{06A9B690-A632-4729-A13C-D85A1D411E02}" dt="2021-01-22T15:13:41.330" v="11" actId="20577"/>
          <ac:spMkLst>
            <pc:docMk/>
            <pc:sldMk cId="3734766117" sldId="332"/>
            <ac:spMk id="5" creationId="{00000000-0000-0000-0000-000000000000}"/>
          </ac:spMkLst>
        </pc:spChg>
      </pc:sldChg>
      <pc:sldChg chg="modSp add replId">
        <pc:chgData name="Matthias Rathauscher" userId="S::matthias.rathauscher@edu.campus02.at::1e73a33b-e8e8-4d26-aa69-5407d71b411d" providerId="AD" clId="Web-{06A9B690-A632-4729-A13C-D85A1D411E02}" dt="2021-01-22T15:17:28.585" v="82" actId="20577"/>
        <pc:sldMkLst>
          <pc:docMk/>
          <pc:sldMk cId="1615388207" sldId="336"/>
        </pc:sldMkLst>
        <pc:spChg chg="mod">
          <ac:chgData name="Matthias Rathauscher" userId="S::matthias.rathauscher@edu.campus02.at::1e73a33b-e8e8-4d26-aa69-5407d71b411d" providerId="AD" clId="Web-{06A9B690-A632-4729-A13C-D85A1D411E02}" dt="2021-01-22T15:17:28.585" v="82" actId="20577"/>
          <ac:spMkLst>
            <pc:docMk/>
            <pc:sldMk cId="1615388207" sldId="336"/>
            <ac:spMk id="5" creationId="{00000000-0000-0000-0000-000000000000}"/>
          </ac:spMkLst>
        </pc:spChg>
      </pc:sldChg>
      <pc:sldChg chg="modSp add replId">
        <pc:chgData name="Matthias Rathauscher" userId="S::matthias.rathauscher@edu.campus02.at::1e73a33b-e8e8-4d26-aa69-5407d71b411d" providerId="AD" clId="Web-{06A9B690-A632-4729-A13C-D85A1D411E02}" dt="2021-01-22T15:22:16.185" v="242" actId="20577"/>
        <pc:sldMkLst>
          <pc:docMk/>
          <pc:sldMk cId="2579801366" sldId="337"/>
        </pc:sldMkLst>
        <pc:spChg chg="mod">
          <ac:chgData name="Matthias Rathauscher" userId="S::matthias.rathauscher@edu.campus02.at::1e73a33b-e8e8-4d26-aa69-5407d71b411d" providerId="AD" clId="Web-{06A9B690-A632-4729-A13C-D85A1D411E02}" dt="2021-01-22T15:22:16.185" v="242" actId="20577"/>
          <ac:spMkLst>
            <pc:docMk/>
            <pc:sldMk cId="2579801366" sldId="337"/>
            <ac:spMk id="5" creationId="{00000000-0000-0000-0000-000000000000}"/>
          </ac:spMkLst>
        </pc:spChg>
      </pc:sldChg>
      <pc:sldChg chg="modSp add replId">
        <pc:chgData name="Matthias Rathauscher" userId="S::matthias.rathauscher@edu.campus02.at::1e73a33b-e8e8-4d26-aa69-5407d71b411d" providerId="AD" clId="Web-{06A9B690-A632-4729-A13C-D85A1D411E02}" dt="2021-01-22T15:30:31.165" v="364" actId="20577"/>
        <pc:sldMkLst>
          <pc:docMk/>
          <pc:sldMk cId="1450008624" sldId="338"/>
        </pc:sldMkLst>
        <pc:spChg chg="mod">
          <ac:chgData name="Matthias Rathauscher" userId="S::matthias.rathauscher@edu.campus02.at::1e73a33b-e8e8-4d26-aa69-5407d71b411d" providerId="AD" clId="Web-{06A9B690-A632-4729-A13C-D85A1D411E02}" dt="2021-01-22T15:30:31.165" v="364" actId="20577"/>
          <ac:spMkLst>
            <pc:docMk/>
            <pc:sldMk cId="1450008624" sldId="338"/>
            <ac:spMk id="5" creationId="{00000000-0000-0000-0000-000000000000}"/>
          </ac:spMkLst>
        </pc:spChg>
      </pc:sldChg>
    </pc:docChg>
  </pc:docChgLst>
  <pc:docChgLst>
    <pc:chgData name="Elke Weninger" userId="S::elke.weninger@edu.campus02.at::38ea900c-7ba9-4d6b-aadc-6c0f98bd2abc" providerId="AD" clId="Web-{6F960FBD-4B46-4A8E-B485-389348650C8C}"/>
    <pc:docChg chg="modSld">
      <pc:chgData name="Elke Weninger" userId="S::elke.weninger@edu.campus02.at::38ea900c-7ba9-4d6b-aadc-6c0f98bd2abc" providerId="AD" clId="Web-{6F960FBD-4B46-4A8E-B485-389348650C8C}" dt="2021-01-30T13:38:42.272" v="6" actId="20577"/>
      <pc:docMkLst>
        <pc:docMk/>
      </pc:docMkLst>
      <pc:sldChg chg="modSp">
        <pc:chgData name="Elke Weninger" userId="S::elke.weninger@edu.campus02.at::38ea900c-7ba9-4d6b-aadc-6c0f98bd2abc" providerId="AD" clId="Web-{6F960FBD-4B46-4A8E-B485-389348650C8C}" dt="2021-01-30T13:38:42.272" v="6" actId="20577"/>
        <pc:sldMkLst>
          <pc:docMk/>
          <pc:sldMk cId="1844498861" sldId="324"/>
        </pc:sldMkLst>
        <pc:spChg chg="mod">
          <ac:chgData name="Elke Weninger" userId="S::elke.weninger@edu.campus02.at::38ea900c-7ba9-4d6b-aadc-6c0f98bd2abc" providerId="AD" clId="Web-{6F960FBD-4B46-4A8E-B485-389348650C8C}" dt="2021-01-30T13:38:42.272" v="6" actId="20577"/>
          <ac:spMkLst>
            <pc:docMk/>
            <pc:sldMk cId="1844498861" sldId="324"/>
            <ac:spMk id="4" creationId="{00000000-0000-0000-0000-000000000000}"/>
          </ac:spMkLst>
        </pc:spChg>
      </pc:sldChg>
    </pc:docChg>
  </pc:docChgLst>
  <pc:docChgLst>
    <pc:chgData name="Matthias Rathauscher" userId="S::matthias.rathauscher@edu.campus02.at::1e73a33b-e8e8-4d26-aa69-5407d71b411d" providerId="AD" clId="Web-{868A2B8F-C935-45D1-AA9B-6867A199EA4A}"/>
    <pc:docChg chg="modSld">
      <pc:chgData name="Matthias Rathauscher" userId="S::matthias.rathauscher@edu.campus02.at::1e73a33b-e8e8-4d26-aa69-5407d71b411d" providerId="AD" clId="Web-{868A2B8F-C935-45D1-AA9B-6867A199EA4A}" dt="2021-02-03T19:16:24.724" v="114" actId="1076"/>
      <pc:docMkLst>
        <pc:docMk/>
      </pc:docMkLst>
      <pc:sldChg chg="addSp modSp">
        <pc:chgData name="Matthias Rathauscher" userId="S::matthias.rathauscher@edu.campus02.at::1e73a33b-e8e8-4d26-aa69-5407d71b411d" providerId="AD" clId="Web-{868A2B8F-C935-45D1-AA9B-6867A199EA4A}" dt="2021-02-03T19:10:08.636" v="24" actId="14100"/>
        <pc:sldMkLst>
          <pc:docMk/>
          <pc:sldMk cId="3734766117" sldId="332"/>
        </pc:sldMkLst>
        <pc:spChg chg="mod">
          <ac:chgData name="Matthias Rathauscher" userId="S::matthias.rathauscher@edu.campus02.at::1e73a33b-e8e8-4d26-aa69-5407d71b411d" providerId="AD" clId="Web-{868A2B8F-C935-45D1-AA9B-6867A199EA4A}" dt="2021-02-03T19:09:53.604" v="15" actId="20577"/>
          <ac:spMkLst>
            <pc:docMk/>
            <pc:sldMk cId="3734766117" sldId="332"/>
            <ac:spMk id="4" creationId="{00000000-0000-0000-0000-000000000000}"/>
          </ac:spMkLst>
        </pc:spChg>
        <pc:spChg chg="mod">
          <ac:chgData name="Matthias Rathauscher" userId="S::matthias.rathauscher@edu.campus02.at::1e73a33b-e8e8-4d26-aa69-5407d71b411d" providerId="AD" clId="Web-{868A2B8F-C935-45D1-AA9B-6867A199EA4A}" dt="2021-02-03T19:09:59.604" v="22" actId="20577"/>
          <ac:spMkLst>
            <pc:docMk/>
            <pc:sldMk cId="3734766117" sldId="332"/>
            <ac:spMk id="5" creationId="{00000000-0000-0000-0000-000000000000}"/>
          </ac:spMkLst>
        </pc:spChg>
        <pc:picChg chg="add mod">
          <ac:chgData name="Matthias Rathauscher" userId="S::matthias.rathauscher@edu.campus02.at::1e73a33b-e8e8-4d26-aa69-5407d71b411d" providerId="AD" clId="Web-{868A2B8F-C935-45D1-AA9B-6867A199EA4A}" dt="2021-02-03T19:10:08.636" v="24" actId="14100"/>
          <ac:picMkLst>
            <pc:docMk/>
            <pc:sldMk cId="3734766117" sldId="332"/>
            <ac:picMk id="2" creationId="{D9D9A8C8-8C08-417A-AF3F-C5EC772D2D7A}"/>
          </ac:picMkLst>
        </pc:picChg>
      </pc:sldChg>
      <pc:sldChg chg="modSp">
        <pc:chgData name="Matthias Rathauscher" userId="S::matthias.rathauscher@edu.campus02.at::1e73a33b-e8e8-4d26-aa69-5407d71b411d" providerId="AD" clId="Web-{868A2B8F-C935-45D1-AA9B-6867A199EA4A}" dt="2021-02-03T19:10:52.527" v="45" actId="20577"/>
        <pc:sldMkLst>
          <pc:docMk/>
          <pc:sldMk cId="1615388207" sldId="336"/>
        </pc:sldMkLst>
        <pc:spChg chg="mod">
          <ac:chgData name="Matthias Rathauscher" userId="S::matthias.rathauscher@edu.campus02.at::1e73a33b-e8e8-4d26-aa69-5407d71b411d" providerId="AD" clId="Web-{868A2B8F-C935-45D1-AA9B-6867A199EA4A}" dt="2021-02-03T19:10:52.527" v="45" actId="20577"/>
          <ac:spMkLst>
            <pc:docMk/>
            <pc:sldMk cId="1615388207" sldId="336"/>
            <ac:spMk id="4" creationId="{00000000-0000-0000-0000-000000000000}"/>
          </ac:spMkLst>
        </pc:spChg>
        <pc:spChg chg="mod">
          <ac:chgData name="Matthias Rathauscher" userId="S::matthias.rathauscher@edu.campus02.at::1e73a33b-e8e8-4d26-aa69-5407d71b411d" providerId="AD" clId="Web-{868A2B8F-C935-45D1-AA9B-6867A199EA4A}" dt="2021-02-03T19:10:33.902" v="33" actId="20577"/>
          <ac:spMkLst>
            <pc:docMk/>
            <pc:sldMk cId="1615388207" sldId="336"/>
            <ac:spMk id="5" creationId="{00000000-0000-0000-0000-000000000000}"/>
          </ac:spMkLst>
        </pc:spChg>
      </pc:sldChg>
      <pc:sldChg chg="modSp">
        <pc:chgData name="Matthias Rathauscher" userId="S::matthias.rathauscher@edu.campus02.at::1e73a33b-e8e8-4d26-aa69-5407d71b411d" providerId="AD" clId="Web-{868A2B8F-C935-45D1-AA9B-6867A199EA4A}" dt="2021-02-03T19:11:25.606" v="55" actId="20577"/>
        <pc:sldMkLst>
          <pc:docMk/>
          <pc:sldMk cId="2579801366" sldId="337"/>
        </pc:sldMkLst>
        <pc:spChg chg="mod">
          <ac:chgData name="Matthias Rathauscher" userId="S::matthias.rathauscher@edu.campus02.at::1e73a33b-e8e8-4d26-aa69-5407d71b411d" providerId="AD" clId="Web-{868A2B8F-C935-45D1-AA9B-6867A199EA4A}" dt="2021-02-03T19:10:58.246" v="46" actId="20577"/>
          <ac:spMkLst>
            <pc:docMk/>
            <pc:sldMk cId="2579801366" sldId="337"/>
            <ac:spMk id="4" creationId="{00000000-0000-0000-0000-000000000000}"/>
          </ac:spMkLst>
        </pc:spChg>
        <pc:spChg chg="mod">
          <ac:chgData name="Matthias Rathauscher" userId="S::matthias.rathauscher@edu.campus02.at::1e73a33b-e8e8-4d26-aa69-5407d71b411d" providerId="AD" clId="Web-{868A2B8F-C935-45D1-AA9B-6867A199EA4A}" dt="2021-02-03T19:11:25.606" v="55" actId="20577"/>
          <ac:spMkLst>
            <pc:docMk/>
            <pc:sldMk cId="2579801366" sldId="337"/>
            <ac:spMk id="5" creationId="{00000000-0000-0000-0000-000000000000}"/>
          </ac:spMkLst>
        </pc:spChg>
      </pc:sldChg>
      <pc:sldChg chg="addSp modSp">
        <pc:chgData name="Matthias Rathauscher" userId="S::matthias.rathauscher@edu.campus02.at::1e73a33b-e8e8-4d26-aa69-5407d71b411d" providerId="AD" clId="Web-{868A2B8F-C935-45D1-AA9B-6867A199EA4A}" dt="2021-02-03T19:16:24.724" v="114" actId="1076"/>
        <pc:sldMkLst>
          <pc:docMk/>
          <pc:sldMk cId="1450008624" sldId="338"/>
        </pc:sldMkLst>
        <pc:spChg chg="mod">
          <ac:chgData name="Matthias Rathauscher" userId="S::matthias.rathauscher@edu.campus02.at::1e73a33b-e8e8-4d26-aa69-5407d71b411d" providerId="AD" clId="Web-{868A2B8F-C935-45D1-AA9B-6867A199EA4A}" dt="2021-02-03T19:14:38.408" v="91" actId="20577"/>
          <ac:spMkLst>
            <pc:docMk/>
            <pc:sldMk cId="1450008624" sldId="338"/>
            <ac:spMk id="4" creationId="{00000000-0000-0000-0000-000000000000}"/>
          </ac:spMkLst>
        </pc:spChg>
        <pc:spChg chg="mod">
          <ac:chgData name="Matthias Rathauscher" userId="S::matthias.rathauscher@edu.campus02.at::1e73a33b-e8e8-4d26-aa69-5407d71b411d" providerId="AD" clId="Web-{868A2B8F-C935-45D1-AA9B-6867A199EA4A}" dt="2021-02-03T19:16:19.505" v="111" actId="20577"/>
          <ac:spMkLst>
            <pc:docMk/>
            <pc:sldMk cId="1450008624" sldId="338"/>
            <ac:spMk id="5" creationId="{00000000-0000-0000-0000-000000000000}"/>
          </ac:spMkLst>
        </pc:spChg>
        <pc:picChg chg="add mod modCrop">
          <ac:chgData name="Matthias Rathauscher" userId="S::matthias.rathauscher@edu.campus02.at::1e73a33b-e8e8-4d26-aa69-5407d71b411d" providerId="AD" clId="Web-{868A2B8F-C935-45D1-AA9B-6867A199EA4A}" dt="2021-02-03T19:16:24.724" v="114" actId="1076"/>
          <ac:picMkLst>
            <pc:docMk/>
            <pc:sldMk cId="1450008624" sldId="338"/>
            <ac:picMk id="2" creationId="{B49063A0-76CC-4DF0-B9AC-DCD6FAB1B746}"/>
          </ac:picMkLst>
        </pc:picChg>
      </pc:sldChg>
    </pc:docChg>
  </pc:docChgLst>
  <pc:docChgLst>
    <pc:chgData name="Florian Hirschmugl" userId="S::florian.hirschmugl@edu.campus02.at::77812561-6c48-49be-a244-d01584a81999" providerId="AD" clId="Web-{194796DD-F00E-4CE6-BB65-3323F81FEDE6}"/>
    <pc:docChg chg="modSld">
      <pc:chgData name="Florian Hirschmugl" userId="S::florian.hirschmugl@edu.campus02.at::77812561-6c48-49be-a244-d01584a81999" providerId="AD" clId="Web-{194796DD-F00E-4CE6-BB65-3323F81FEDE6}" dt="2021-02-04T15:11:01.788" v="17" actId="1076"/>
      <pc:docMkLst>
        <pc:docMk/>
      </pc:docMkLst>
      <pc:sldChg chg="addSp delSp modSp">
        <pc:chgData name="Florian Hirschmugl" userId="S::florian.hirschmugl@edu.campus02.at::77812561-6c48-49be-a244-d01584a81999" providerId="AD" clId="Web-{194796DD-F00E-4CE6-BB65-3323F81FEDE6}" dt="2021-02-04T15:11:01.788" v="17" actId="1076"/>
        <pc:sldMkLst>
          <pc:docMk/>
          <pc:sldMk cId="2845651876" sldId="346"/>
        </pc:sldMkLst>
        <pc:picChg chg="add del mod">
          <ac:chgData name="Florian Hirschmugl" userId="S::florian.hirschmugl@edu.campus02.at::77812561-6c48-49be-a244-d01584a81999" providerId="AD" clId="Web-{194796DD-F00E-4CE6-BB65-3323F81FEDE6}" dt="2021-02-04T15:09:24.567" v="5"/>
          <ac:picMkLst>
            <pc:docMk/>
            <pc:sldMk cId="2845651876" sldId="346"/>
            <ac:picMk id="4" creationId="{C0A966CC-29BD-43A9-AC67-2449467B66E8}"/>
          </ac:picMkLst>
        </pc:picChg>
        <pc:picChg chg="add mod">
          <ac:chgData name="Florian Hirschmugl" userId="S::florian.hirschmugl@edu.campus02.at::77812561-6c48-49be-a244-d01584a81999" providerId="AD" clId="Web-{194796DD-F00E-4CE6-BB65-3323F81FEDE6}" dt="2021-02-04T15:11:01.788" v="17" actId="1076"/>
          <ac:picMkLst>
            <pc:docMk/>
            <pc:sldMk cId="2845651876" sldId="346"/>
            <ac:picMk id="5" creationId="{F330004A-938A-4D66-8052-1EA57393EB6B}"/>
          </ac:picMkLst>
        </pc:picChg>
        <pc:picChg chg="add mod">
          <ac:chgData name="Florian Hirschmugl" userId="S::florian.hirschmugl@edu.campus02.at::77812561-6c48-49be-a244-d01584a81999" providerId="AD" clId="Web-{194796DD-F00E-4CE6-BB65-3323F81FEDE6}" dt="2021-02-04T15:10:54.350" v="15" actId="1076"/>
          <ac:picMkLst>
            <pc:docMk/>
            <pc:sldMk cId="2845651876" sldId="346"/>
            <ac:picMk id="6" creationId="{D19673EC-F4E2-4A35-A575-868331ED7EB2}"/>
          </ac:picMkLst>
        </pc:picChg>
        <pc:picChg chg="del">
          <ac:chgData name="Florian Hirschmugl" userId="S::florian.hirschmugl@edu.campus02.at::77812561-6c48-49be-a244-d01584a81999" providerId="AD" clId="Web-{194796DD-F00E-4CE6-BB65-3323F81FEDE6}" dt="2021-02-04T15:09:01.958" v="0"/>
          <ac:picMkLst>
            <pc:docMk/>
            <pc:sldMk cId="2845651876" sldId="346"/>
            <ac:picMk id="7" creationId="{856D843C-035A-4154-93DD-F8D60AC767CE}"/>
          </ac:picMkLst>
        </pc:picChg>
        <pc:picChg chg="del">
          <ac:chgData name="Florian Hirschmugl" userId="S::florian.hirschmugl@edu.campus02.at::77812561-6c48-49be-a244-d01584a81999" providerId="AD" clId="Web-{194796DD-F00E-4CE6-BB65-3323F81FEDE6}" dt="2021-02-04T15:10:29.912" v="10"/>
          <ac:picMkLst>
            <pc:docMk/>
            <pc:sldMk cId="2845651876" sldId="346"/>
            <ac:picMk id="8" creationId="{B874367C-F74A-428E-9CE7-4D6214FD19B1}"/>
          </ac:picMkLst>
        </pc:picChg>
      </pc:sldChg>
    </pc:docChg>
  </pc:docChgLst>
  <pc:docChgLst>
    <pc:chgData name="Elke Weninger" userId="S::elke.weninger@edu.campus02.at::38ea900c-7ba9-4d6b-aadc-6c0f98bd2abc" providerId="AD" clId="Web-{F2D034F9-4028-4708-B848-957F87C54AB8}"/>
    <pc:docChg chg="modSld">
      <pc:chgData name="Elke Weninger" userId="S::elke.weninger@edu.campus02.at::38ea900c-7ba9-4d6b-aadc-6c0f98bd2abc" providerId="AD" clId="Web-{F2D034F9-4028-4708-B848-957F87C54AB8}" dt="2021-01-30T14:43:40.209" v="48" actId="20577"/>
      <pc:docMkLst>
        <pc:docMk/>
      </pc:docMkLst>
      <pc:sldChg chg="modSp">
        <pc:chgData name="Elke Weninger" userId="S::elke.weninger@edu.campus02.at::38ea900c-7ba9-4d6b-aadc-6c0f98bd2abc" providerId="AD" clId="Web-{F2D034F9-4028-4708-B848-957F87C54AB8}" dt="2021-01-30T14:34:42.178" v="8" actId="20577"/>
        <pc:sldMkLst>
          <pc:docMk/>
          <pc:sldMk cId="1844498861" sldId="324"/>
        </pc:sldMkLst>
        <pc:spChg chg="mod">
          <ac:chgData name="Elke Weninger" userId="S::elke.weninger@edu.campus02.at::38ea900c-7ba9-4d6b-aadc-6c0f98bd2abc" providerId="AD" clId="Web-{F2D034F9-4028-4708-B848-957F87C54AB8}" dt="2021-01-30T14:34:42.178" v="8" actId="20577"/>
          <ac:spMkLst>
            <pc:docMk/>
            <pc:sldMk cId="1844498861" sldId="324"/>
            <ac:spMk id="4" creationId="{00000000-0000-0000-0000-000000000000}"/>
          </ac:spMkLst>
        </pc:spChg>
      </pc:sldChg>
      <pc:sldChg chg="modSp">
        <pc:chgData name="Elke Weninger" userId="S::elke.weninger@edu.campus02.at::38ea900c-7ba9-4d6b-aadc-6c0f98bd2abc" providerId="AD" clId="Web-{F2D034F9-4028-4708-B848-957F87C54AB8}" dt="2021-01-30T14:43:40.209" v="48" actId="20577"/>
        <pc:sldMkLst>
          <pc:docMk/>
          <pc:sldMk cId="915062536" sldId="345"/>
        </pc:sldMkLst>
        <pc:spChg chg="mod">
          <ac:chgData name="Elke Weninger" userId="S::elke.weninger@edu.campus02.at::38ea900c-7ba9-4d6b-aadc-6c0f98bd2abc" providerId="AD" clId="Web-{F2D034F9-4028-4708-B848-957F87C54AB8}" dt="2021-01-30T14:43:05.536" v="27" actId="20577"/>
          <ac:spMkLst>
            <pc:docMk/>
            <pc:sldMk cId="915062536" sldId="345"/>
            <ac:spMk id="4" creationId="{00000000-0000-0000-0000-000000000000}"/>
          </ac:spMkLst>
        </pc:spChg>
        <pc:spChg chg="mod">
          <ac:chgData name="Elke Weninger" userId="S::elke.weninger@edu.campus02.at::38ea900c-7ba9-4d6b-aadc-6c0f98bd2abc" providerId="AD" clId="Web-{F2D034F9-4028-4708-B848-957F87C54AB8}" dt="2021-01-30T14:43:40.209" v="48" actId="20577"/>
          <ac:spMkLst>
            <pc:docMk/>
            <pc:sldMk cId="915062536" sldId="345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2427-36C8-2648-9941-8F5A188E07EB}" type="datetimeFigureOut">
              <a:rPr lang="de-DE" smtClean="0"/>
              <a:t>06.02.2021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DDBC-BD1B-C741-9563-069C7D13CD5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32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A1067-EA05-B544-90FD-34C83A5AF777}" type="datetimeFigureOut">
              <a:rPr lang="de-DE" smtClean="0"/>
              <a:t>06.02.2021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1588E-C4DE-9840-BFC9-D0B3EAEFE7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8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P-Vorlage-Automatisierungstechnik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8" y="2452671"/>
            <a:ext cx="5414323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114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2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-12700" y="1"/>
            <a:ext cx="9156700" cy="48863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de-DE"/>
          </a:p>
        </p:txBody>
      </p:sp>
      <p:sp>
        <p:nvSpPr>
          <p:cNvPr id="17" name="Textplatzhalter 3"/>
          <p:cNvSpPr>
            <a:spLocks noGrp="1"/>
          </p:cNvSpPr>
          <p:nvPr>
            <p:ph type="body" sz="half" idx="12"/>
          </p:nvPr>
        </p:nvSpPr>
        <p:spPr>
          <a:xfrm>
            <a:off x="523576" y="346185"/>
            <a:ext cx="3368803" cy="10020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spc="0" baseline="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de-AT" b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41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7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Abgerundetes Rechteck 9"/>
          <p:cNvSpPr/>
          <p:nvPr userDrawn="1"/>
        </p:nvSpPr>
        <p:spPr>
          <a:xfrm>
            <a:off x="500206" y="3760560"/>
            <a:ext cx="5929354" cy="611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56232" y="3795886"/>
            <a:ext cx="5616575" cy="57606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de-AT"/>
          </a:p>
        </p:txBody>
      </p:sp>
      <p:pic>
        <p:nvPicPr>
          <p:cNvPr id="12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0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ohne Tex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2" descr="Titelfoli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876256" cy="5164038"/>
          </a:xfrm>
          <a:prstGeom prst="rect">
            <a:avLst/>
          </a:prstGeom>
        </p:spPr>
      </p:pic>
      <p:sp>
        <p:nvSpPr>
          <p:cNvPr id="6" name="Bildplatzhalter 3"/>
          <p:cNvSpPr>
            <a:spLocks noGrp="1"/>
          </p:cNvSpPr>
          <p:nvPr>
            <p:ph type="pic" sz="quarter" idx="11"/>
          </p:nvPr>
        </p:nvSpPr>
        <p:spPr>
          <a:xfrm>
            <a:off x="2483768" y="1879171"/>
            <a:ext cx="6664482" cy="3267938"/>
          </a:xfrm>
          <a:custGeom>
            <a:avLst/>
            <a:gdLst>
              <a:gd name="connsiteX0" fmla="*/ 0 w 7575550"/>
              <a:gd name="connsiteY0" fmla="*/ 0 h 3403600"/>
              <a:gd name="connsiteX1" fmla="*/ 7575550 w 7575550"/>
              <a:gd name="connsiteY1" fmla="*/ 0 h 3403600"/>
              <a:gd name="connsiteX2" fmla="*/ 7575550 w 7575550"/>
              <a:gd name="connsiteY2" fmla="*/ 3403600 h 3403600"/>
              <a:gd name="connsiteX3" fmla="*/ 0 w 7575550"/>
              <a:gd name="connsiteY3" fmla="*/ 3403600 h 3403600"/>
              <a:gd name="connsiteX4" fmla="*/ 0 w 7575550"/>
              <a:gd name="connsiteY4" fmla="*/ 0 h 3403600"/>
              <a:gd name="connsiteX0" fmla="*/ 1238250 w 8813800"/>
              <a:gd name="connsiteY0" fmla="*/ 0 h 3454400"/>
              <a:gd name="connsiteX1" fmla="*/ 8813800 w 8813800"/>
              <a:gd name="connsiteY1" fmla="*/ 0 h 3454400"/>
              <a:gd name="connsiteX2" fmla="*/ 8813800 w 8813800"/>
              <a:gd name="connsiteY2" fmla="*/ 3403600 h 3454400"/>
              <a:gd name="connsiteX3" fmla="*/ 0 w 8813800"/>
              <a:gd name="connsiteY3" fmla="*/ 3454400 h 3454400"/>
              <a:gd name="connsiteX4" fmla="*/ 1238250 w 8813800"/>
              <a:gd name="connsiteY4" fmla="*/ 0 h 3454400"/>
              <a:gd name="connsiteX0" fmla="*/ 7562850 w 8813800"/>
              <a:gd name="connsiteY0" fmla="*/ 0 h 4387850"/>
              <a:gd name="connsiteX1" fmla="*/ 8813800 w 8813800"/>
              <a:gd name="connsiteY1" fmla="*/ 9334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13800"/>
              <a:gd name="connsiteY0" fmla="*/ 0 h 4387850"/>
              <a:gd name="connsiteX1" fmla="*/ 8813800 w 8813800"/>
              <a:gd name="connsiteY1" fmla="*/ 7429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20150"/>
              <a:gd name="connsiteY0" fmla="*/ 0 h 4394200"/>
              <a:gd name="connsiteX1" fmla="*/ 8813800 w 8820150"/>
              <a:gd name="connsiteY1" fmla="*/ 742950 h 4394200"/>
              <a:gd name="connsiteX2" fmla="*/ 8820150 w 8820150"/>
              <a:gd name="connsiteY2" fmla="*/ 4394200 h 4394200"/>
              <a:gd name="connsiteX3" fmla="*/ 0 w 8820150"/>
              <a:gd name="connsiteY3" fmla="*/ 4387850 h 4394200"/>
              <a:gd name="connsiteX4" fmla="*/ 7562850 w 8820150"/>
              <a:gd name="connsiteY4" fmla="*/ 0 h 4394200"/>
              <a:gd name="connsiteX0" fmla="*/ 7613650 w 8870950"/>
              <a:gd name="connsiteY0" fmla="*/ 0 h 4394200"/>
              <a:gd name="connsiteX1" fmla="*/ 8864600 w 8870950"/>
              <a:gd name="connsiteY1" fmla="*/ 742950 h 4394200"/>
              <a:gd name="connsiteX2" fmla="*/ 8870950 w 8870950"/>
              <a:gd name="connsiteY2" fmla="*/ 4394200 h 4394200"/>
              <a:gd name="connsiteX3" fmla="*/ 0 w 8870950"/>
              <a:gd name="connsiteY3" fmla="*/ 4394200 h 4394200"/>
              <a:gd name="connsiteX4" fmla="*/ 7613650 w 8870950"/>
              <a:gd name="connsiteY4" fmla="*/ 0 h 4394200"/>
              <a:gd name="connsiteX0" fmla="*/ 7607300 w 8870950"/>
              <a:gd name="connsiteY0" fmla="*/ 0 h 4387850"/>
              <a:gd name="connsiteX1" fmla="*/ 8864600 w 8870950"/>
              <a:gd name="connsiteY1" fmla="*/ 736600 h 4387850"/>
              <a:gd name="connsiteX2" fmla="*/ 8870950 w 8870950"/>
              <a:gd name="connsiteY2" fmla="*/ 4387850 h 4387850"/>
              <a:gd name="connsiteX3" fmla="*/ 0 w 8870950"/>
              <a:gd name="connsiteY3" fmla="*/ 4387850 h 4387850"/>
              <a:gd name="connsiteX4" fmla="*/ 7607300 w 8870950"/>
              <a:gd name="connsiteY4" fmla="*/ 0 h 4387850"/>
              <a:gd name="connsiteX0" fmla="*/ 7607300 w 8870950"/>
              <a:gd name="connsiteY0" fmla="*/ 0 h 4379384"/>
              <a:gd name="connsiteX1" fmla="*/ 8864600 w 8870950"/>
              <a:gd name="connsiteY1" fmla="*/ 728134 h 4379384"/>
              <a:gd name="connsiteX2" fmla="*/ 8870950 w 8870950"/>
              <a:gd name="connsiteY2" fmla="*/ 4379384 h 4379384"/>
              <a:gd name="connsiteX3" fmla="*/ 0 w 8870950"/>
              <a:gd name="connsiteY3" fmla="*/ 4379384 h 4379384"/>
              <a:gd name="connsiteX4" fmla="*/ 7607300 w 8870950"/>
              <a:gd name="connsiteY4" fmla="*/ 0 h 4379384"/>
              <a:gd name="connsiteX0" fmla="*/ 7603067 w 8870950"/>
              <a:gd name="connsiteY0" fmla="*/ 0 h 4366684"/>
              <a:gd name="connsiteX1" fmla="*/ 8864600 w 8870950"/>
              <a:gd name="connsiteY1" fmla="*/ 715434 h 4366684"/>
              <a:gd name="connsiteX2" fmla="*/ 8870950 w 8870950"/>
              <a:gd name="connsiteY2" fmla="*/ 4366684 h 4366684"/>
              <a:gd name="connsiteX3" fmla="*/ 0 w 8870950"/>
              <a:gd name="connsiteY3" fmla="*/ 4366684 h 4366684"/>
              <a:gd name="connsiteX4" fmla="*/ 7603067 w 8870950"/>
              <a:gd name="connsiteY4" fmla="*/ 0 h 4366684"/>
              <a:gd name="connsiteX0" fmla="*/ 7603067 w 8896350"/>
              <a:gd name="connsiteY0" fmla="*/ 0 h 4385734"/>
              <a:gd name="connsiteX1" fmla="*/ 8864600 w 8896350"/>
              <a:gd name="connsiteY1" fmla="*/ 715434 h 4385734"/>
              <a:gd name="connsiteX2" fmla="*/ 8896350 w 8896350"/>
              <a:gd name="connsiteY2" fmla="*/ 4385734 h 4385734"/>
              <a:gd name="connsiteX3" fmla="*/ 0 w 8896350"/>
              <a:gd name="connsiteY3" fmla="*/ 4366684 h 4385734"/>
              <a:gd name="connsiteX4" fmla="*/ 7603067 w 8896350"/>
              <a:gd name="connsiteY4" fmla="*/ 0 h 4385734"/>
              <a:gd name="connsiteX0" fmla="*/ 7634817 w 8928100"/>
              <a:gd name="connsiteY0" fmla="*/ 0 h 4385734"/>
              <a:gd name="connsiteX1" fmla="*/ 8896350 w 8928100"/>
              <a:gd name="connsiteY1" fmla="*/ 715434 h 4385734"/>
              <a:gd name="connsiteX2" fmla="*/ 8928100 w 8928100"/>
              <a:gd name="connsiteY2" fmla="*/ 4385734 h 4385734"/>
              <a:gd name="connsiteX3" fmla="*/ 0 w 8928100"/>
              <a:gd name="connsiteY3" fmla="*/ 4385734 h 4385734"/>
              <a:gd name="connsiteX4" fmla="*/ 7634817 w 8928100"/>
              <a:gd name="connsiteY4" fmla="*/ 0 h 4385734"/>
              <a:gd name="connsiteX0" fmla="*/ 7634817 w 8896760"/>
              <a:gd name="connsiteY0" fmla="*/ 0 h 4385734"/>
              <a:gd name="connsiteX1" fmla="*/ 8896350 w 8896760"/>
              <a:gd name="connsiteY1" fmla="*/ 715434 h 4385734"/>
              <a:gd name="connsiteX2" fmla="*/ 8893724 w 8896760"/>
              <a:gd name="connsiteY2" fmla="*/ 4385734 h 4385734"/>
              <a:gd name="connsiteX3" fmla="*/ 0 w 8896760"/>
              <a:gd name="connsiteY3" fmla="*/ 4385734 h 4385734"/>
              <a:gd name="connsiteX4" fmla="*/ 7634817 w 8896760"/>
              <a:gd name="connsiteY4" fmla="*/ 0 h 4385734"/>
              <a:gd name="connsiteX0" fmla="*/ 7634817 w 8900600"/>
              <a:gd name="connsiteY0" fmla="*/ 0 h 4385734"/>
              <a:gd name="connsiteX1" fmla="*/ 8896350 w 8900600"/>
              <a:gd name="connsiteY1" fmla="*/ 715434 h 4385734"/>
              <a:gd name="connsiteX2" fmla="*/ 8900600 w 8900600"/>
              <a:gd name="connsiteY2" fmla="*/ 4385734 h 4385734"/>
              <a:gd name="connsiteX3" fmla="*/ 0 w 8900600"/>
              <a:gd name="connsiteY3" fmla="*/ 4385734 h 4385734"/>
              <a:gd name="connsiteX4" fmla="*/ 7634817 w 8900600"/>
              <a:gd name="connsiteY4" fmla="*/ 0 h 4385734"/>
              <a:gd name="connsiteX0" fmla="*/ 7634818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8 w 8900600"/>
              <a:gd name="connsiteY4" fmla="*/ 0 h 4358285"/>
              <a:gd name="connsiteX0" fmla="*/ 7634819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9 w 8900600"/>
              <a:gd name="connsiteY4" fmla="*/ 0 h 4358285"/>
              <a:gd name="connsiteX0" fmla="*/ 7634819 w 8900600"/>
              <a:gd name="connsiteY0" fmla="*/ 0 h 4349135"/>
              <a:gd name="connsiteX1" fmla="*/ 8896350 w 8900600"/>
              <a:gd name="connsiteY1" fmla="*/ 678835 h 4349135"/>
              <a:gd name="connsiteX2" fmla="*/ 8900600 w 8900600"/>
              <a:gd name="connsiteY2" fmla="*/ 4349135 h 4349135"/>
              <a:gd name="connsiteX3" fmla="*/ 0 w 8900600"/>
              <a:gd name="connsiteY3" fmla="*/ 4349135 h 4349135"/>
              <a:gd name="connsiteX4" fmla="*/ 7634819 w 8900600"/>
              <a:gd name="connsiteY4" fmla="*/ 0 h 434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600" h="4349135">
                <a:moveTo>
                  <a:pt x="7634819" y="0"/>
                </a:moveTo>
                <a:lnTo>
                  <a:pt x="8896350" y="678835"/>
                </a:lnTo>
                <a:cubicBezTo>
                  <a:pt x="8898467" y="1895918"/>
                  <a:pt x="8898483" y="3132052"/>
                  <a:pt x="8900600" y="4349135"/>
                </a:cubicBezTo>
                <a:lnTo>
                  <a:pt x="0" y="4349135"/>
                </a:lnTo>
                <a:lnTo>
                  <a:pt x="763481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>
            <a:lvl1pPr marL="1800000" indent="0" algn="r">
              <a:lnSpc>
                <a:spcPct val="200000"/>
              </a:lnSpc>
              <a:spcBef>
                <a:spcPts val="0"/>
              </a:spcBef>
              <a:spcAft>
                <a:spcPts val="5000"/>
              </a:spcAft>
              <a:buNone/>
              <a:defRPr sz="1800" kern="1200" baseline="0"/>
            </a:lvl1pPr>
          </a:lstStyle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9" y="2452671"/>
            <a:ext cx="5066332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50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1" name="Textplatzhalter 3"/>
          <p:cNvSpPr>
            <a:spLocks noGrp="1"/>
          </p:cNvSpPr>
          <p:nvPr>
            <p:ph type="body" sz="half" idx="11"/>
          </p:nvPr>
        </p:nvSpPr>
        <p:spPr>
          <a:xfrm>
            <a:off x="578926" y="2492896"/>
            <a:ext cx="6873393" cy="5078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  <p:pic>
        <p:nvPicPr>
          <p:cNvPr id="5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8927" y="1275606"/>
            <a:ext cx="6873393" cy="12172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de-AT" sz="4000" cap="none" spc="0" baseline="0"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4000"/>
              </a:lnSpc>
              <a:spcBef>
                <a:spcPts val="0"/>
              </a:spcBef>
              <a:buFontTx/>
            </a:pPr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851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7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6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9497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275605"/>
            <a:ext cx="8363272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" y="4877659"/>
            <a:ext cx="7214185" cy="265843"/>
          </a:xfrm>
          <a:prstGeom prst="rect">
            <a:avLst/>
          </a:prstGeom>
          <a:solidFill>
            <a:srgbClr val="D4DA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00900" y="4877658"/>
            <a:ext cx="1943100" cy="265844"/>
          </a:xfrm>
          <a:prstGeom prst="rect">
            <a:avLst/>
          </a:prstGeom>
          <a:solidFill>
            <a:srgbClr val="323A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kern="1200" dirty="0" smtClean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8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62" r:id="rId3"/>
    <p:sldLayoutId id="2147483720" r:id="rId4"/>
    <p:sldLayoutId id="2147483721" r:id="rId5"/>
    <p:sldLayoutId id="2147483650" r:id="rId6"/>
    <p:sldLayoutId id="2147483719" r:id="rId7"/>
    <p:sldLayoutId id="2147483722" r:id="rId8"/>
    <p:sldLayoutId id="2147483708" r:id="rId9"/>
    <p:sldLayoutId id="2147483715" r:id="rId10"/>
    <p:sldLayoutId id="2147483716" r:id="rId11"/>
    <p:sldLayoutId id="2147483660" r:id="rId12"/>
    <p:sldLayoutId id="2147483712" r:id="rId13"/>
    <p:sldLayoutId id="2147483725" r:id="rId14"/>
    <p:sldLayoutId id="2147483726" r:id="rId15"/>
    <p:sldLayoutId id="2147483723" r:id="rId16"/>
    <p:sldLayoutId id="2147483724" r:id="rId17"/>
    <p:sldLayoutId id="2147483727" r:id="rId18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Blip>
          <a:blip r:embed="rId2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hyperlink" Target="file:///C:\Users\Markus\Desktop\Pr&#228;sentation\Webseite\home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17318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BPR3 – PC-Interfacetechnik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9" y="2452670"/>
            <a:ext cx="5066332" cy="19192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1200" b="1"/>
              <a:t>Projekttitel:</a:t>
            </a:r>
            <a:r>
              <a:rPr lang="de-DE" sz="1200"/>
              <a:t> 	Katzenevakuierungssystem</a:t>
            </a:r>
          </a:p>
          <a:p>
            <a:endParaRPr lang="de-DE" sz="1200"/>
          </a:p>
          <a:p>
            <a:r>
              <a:rPr lang="de-DE" sz="1200" b="1"/>
              <a:t>Team:</a:t>
            </a:r>
            <a:r>
              <a:rPr lang="de-DE" sz="1200"/>
              <a:t>               - Elke </a:t>
            </a:r>
            <a:r>
              <a:rPr lang="de-DE" sz="1200" err="1"/>
              <a:t>Weninger</a:t>
            </a:r>
            <a:r>
              <a:rPr lang="de-DE" sz="1200"/>
              <a:t> </a:t>
            </a:r>
            <a:endParaRPr lang="de-DE" sz="1200">
              <a:cs typeface="Calibri"/>
            </a:endParaRPr>
          </a:p>
          <a:p>
            <a:r>
              <a:rPr lang="de-DE" sz="1200"/>
              <a:t>		- Florian </a:t>
            </a:r>
            <a:r>
              <a:rPr lang="de-DE" sz="1200" err="1"/>
              <a:t>Hirschmugl</a:t>
            </a:r>
            <a:endParaRPr lang="de-DE" sz="1200"/>
          </a:p>
          <a:p>
            <a:r>
              <a:rPr lang="de-DE" sz="1200"/>
              <a:t>		- Gregor Ortner </a:t>
            </a:r>
          </a:p>
          <a:p>
            <a:r>
              <a:rPr lang="de-DE" sz="1200"/>
              <a:t>		- Markus </a:t>
            </a:r>
            <a:r>
              <a:rPr lang="de-DE" sz="1200" err="1"/>
              <a:t>Pojer</a:t>
            </a:r>
            <a:r>
              <a:rPr lang="de-DE" sz="1200"/>
              <a:t> </a:t>
            </a:r>
            <a:endParaRPr lang="de-DE" sz="1200">
              <a:cs typeface="Calibri"/>
            </a:endParaRPr>
          </a:p>
          <a:p>
            <a:r>
              <a:rPr lang="de-DE" sz="1200"/>
              <a:t>		- Matthias </a:t>
            </a:r>
            <a:r>
              <a:rPr lang="de-DE" sz="1200" err="1"/>
              <a:t>Rathauscher</a:t>
            </a:r>
            <a:endParaRPr lang="de-DE" sz="1200">
              <a:cs typeface="Calibri"/>
            </a:endParaRPr>
          </a:p>
          <a:p>
            <a:r>
              <a:rPr lang="de-DE" sz="1200" b="1"/>
              <a:t>Lektor:</a:t>
            </a:r>
            <a:r>
              <a:rPr lang="de-DE" sz="1200"/>
              <a:t> 	- DI Christian Hartinger</a:t>
            </a:r>
            <a:endParaRPr lang="de-AT" sz="1200"/>
          </a:p>
        </p:txBody>
      </p:sp>
    </p:spTree>
    <p:extLst>
      <p:ext uri="{BB962C8B-B14F-4D97-AF65-F5344CB8AC3E}">
        <p14:creationId xmlns:p14="http://schemas.microsoft.com/office/powerpoint/2010/main" val="818754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99383D-9A73-4728-B264-D02D204460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AC534E-C434-4671-8143-4C43B95EF7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0449DF6-D6B7-4AAB-9690-C23F3DFA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Steuerungen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FE5762-3356-488F-9A73-DE5E874E4F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124644"/>
            <a:ext cx="8363272" cy="34408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ea typeface="+mn-lt"/>
                <a:cs typeface="+mn-lt"/>
              </a:rPr>
              <a:t>Raspberry Pi 3B: 64-bit @ 1,4 GHz, 1GB SDRAM, 4x USB, Ethernet, HDMI</a:t>
            </a:r>
          </a:p>
          <a:p>
            <a:endParaRPr lang="de-DE">
              <a:cs typeface="Calibri"/>
            </a:endParaRPr>
          </a:p>
          <a:p>
            <a:r>
              <a:rPr lang="de-DE">
                <a:ea typeface="+mn-lt"/>
                <a:cs typeface="+mn-lt"/>
              </a:rPr>
              <a:t>Arduino </a:t>
            </a:r>
            <a:r>
              <a:rPr lang="de-DE" err="1">
                <a:ea typeface="+mn-lt"/>
                <a:cs typeface="+mn-lt"/>
              </a:rPr>
              <a:t>Wemos</a:t>
            </a:r>
            <a:r>
              <a:rPr lang="de-DE">
                <a:ea typeface="+mn-lt"/>
                <a:cs typeface="+mn-lt"/>
              </a:rPr>
              <a:t> D1 mini: 32-bit @ 80/160 MHz, 				4MB Flash, 11 digitale I/O Pins, WiFi fähig</a:t>
            </a:r>
          </a:p>
          <a:p>
            <a:endParaRPr lang="de-DE">
              <a:cs typeface="Calibri"/>
            </a:endParaRPr>
          </a:p>
          <a:p>
            <a:r>
              <a:rPr lang="de-DE">
                <a:ea typeface="+mn-lt"/>
                <a:cs typeface="+mn-lt"/>
              </a:rPr>
              <a:t>ESP32-WROOM: 32-bit @ 40MHz, 4MB Flash, 				Wi-Fi und Bluetooth fähig</a:t>
            </a:r>
          </a:p>
          <a:p>
            <a:endParaRPr lang="de-DE">
              <a:cs typeface="Calibri"/>
            </a:endParaRPr>
          </a:p>
          <a:p>
            <a:endParaRPr lang="de-DE">
              <a:cs typeface="Calibri"/>
            </a:endParaRPr>
          </a:p>
        </p:txBody>
      </p:sp>
      <p:pic>
        <p:nvPicPr>
          <p:cNvPr id="17" name="Grafik 16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9C39A77A-D306-4A16-A763-41C2DE7D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686" y="3613774"/>
            <a:ext cx="2303803" cy="1155535"/>
          </a:xfrm>
          <a:prstGeom prst="rect">
            <a:avLst/>
          </a:prstGeom>
        </p:spPr>
      </p:pic>
      <p:pic>
        <p:nvPicPr>
          <p:cNvPr id="19" name="Grafik 18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DF1ED5FE-F4B7-4CA5-8205-81C353EA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686" y="947567"/>
            <a:ext cx="1593550" cy="949756"/>
          </a:xfrm>
          <a:prstGeom prst="rect">
            <a:avLst/>
          </a:prstGeom>
        </p:spPr>
      </p:pic>
      <p:pic>
        <p:nvPicPr>
          <p:cNvPr id="21" name="Grafik 20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6B4D03C8-DFE5-4ECD-8673-77466A1CD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564" y="1939455"/>
            <a:ext cx="1894195" cy="15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9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CDE4D8-E20D-4BDE-9B72-8423758F7E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F4FEB0-5282-4CDA-96C8-4AFC0FC593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EF5156A-FC60-4238-A0E8-72840334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Sensoren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87B302-41BE-4AFA-A629-27E3FE9A8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5302" y="898200"/>
            <a:ext cx="8363272" cy="37751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BME280 </a:t>
            </a:r>
            <a:r>
              <a:rPr lang="de-DE">
                <a:ea typeface="+mn-lt"/>
                <a:cs typeface="+mn-lt"/>
              </a:rPr>
              <a:t>Temperatur-, Luftfeuchtigkeit-, Drucksensor</a:t>
            </a:r>
            <a:endParaRPr lang="de-DE">
              <a:cs typeface="Calibri"/>
            </a:endParaRPr>
          </a:p>
          <a:p>
            <a:pPr lvl="1"/>
            <a:r>
              <a:rPr lang="de-DE">
                <a:cs typeface="Calibri"/>
              </a:rPr>
              <a:t>Versorgungsspannung: 1,2....3,6V</a:t>
            </a:r>
          </a:p>
          <a:p>
            <a:pPr lvl="1"/>
            <a:r>
              <a:rPr lang="de-DE">
                <a:cs typeface="Calibri"/>
              </a:rPr>
              <a:t>Temperatur: -40....85°C</a:t>
            </a:r>
          </a:p>
          <a:p>
            <a:pPr lvl="1"/>
            <a:r>
              <a:rPr lang="de-DE">
                <a:cs typeface="Calibri"/>
              </a:rPr>
              <a:t>I²C und SPI</a:t>
            </a:r>
          </a:p>
          <a:p>
            <a:r>
              <a:rPr lang="de-DE">
                <a:cs typeface="Calibri"/>
              </a:rPr>
              <a:t>JSN-SR04T-2.0 Ultraschallsensor</a:t>
            </a:r>
          </a:p>
          <a:p>
            <a:pPr lvl="1"/>
            <a:r>
              <a:rPr lang="de-DE">
                <a:ea typeface="+mn-lt"/>
                <a:cs typeface="+mn-lt"/>
              </a:rPr>
              <a:t>Versorgungsspannung: 3....5,5V</a:t>
            </a:r>
          </a:p>
          <a:p>
            <a:pPr lvl="1"/>
            <a:r>
              <a:rPr lang="de-DE">
                <a:cs typeface="Calibri"/>
              </a:rPr>
              <a:t>Range: 20-600cm</a:t>
            </a:r>
          </a:p>
          <a:p>
            <a:pPr lvl="1"/>
            <a:r>
              <a:rPr lang="de-DE">
                <a:cs typeface="Calibri"/>
              </a:rPr>
              <a:t>Genauigkeit/Auflösung: +-1cm/1mm</a:t>
            </a:r>
          </a:p>
          <a:p>
            <a:pPr marL="457200" lvl="1" indent="0">
              <a:buNone/>
            </a:pPr>
            <a:endParaRPr lang="de-DE">
              <a:cs typeface="Calibri"/>
            </a:endParaRPr>
          </a:p>
          <a:p>
            <a:pPr lvl="1"/>
            <a:endParaRPr lang="de-DE">
              <a:cs typeface="Calibri"/>
            </a:endParaRPr>
          </a:p>
          <a:p>
            <a:pPr lvl="1"/>
            <a:endParaRPr lang="de-DE">
              <a:cs typeface="Calibri"/>
            </a:endParaRPr>
          </a:p>
        </p:txBody>
      </p:sp>
      <p:pic>
        <p:nvPicPr>
          <p:cNvPr id="11" name="Grafik 10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5A7E656F-2C92-4918-8FA0-C25E3E870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724" y="1113598"/>
            <a:ext cx="1972974" cy="1468715"/>
          </a:xfrm>
          <a:prstGeom prst="rect">
            <a:avLst/>
          </a:prstGeom>
        </p:spPr>
      </p:pic>
      <p:pic>
        <p:nvPicPr>
          <p:cNvPr id="13" name="Grafik 12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30939DCF-E9F7-4C71-8F6D-38D2280C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705" y="2411203"/>
            <a:ext cx="1876038" cy="22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44199F97-49E6-41F2-9E0F-C51C6002A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4" r="416" b="23935"/>
          <a:stretch/>
        </p:blipFill>
        <p:spPr>
          <a:xfrm>
            <a:off x="5734377" y="499790"/>
            <a:ext cx="1862417" cy="242047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55BF6AB-3673-497C-9D65-A464C41CB6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388D92F-2F24-40DF-BC69-7F1700ADA3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AF00ECA-64A9-4FCF-B839-E599B04E1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"/>
              </a:rPr>
              <a:t>Aktoren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5705EF-E51F-432C-8752-437567BD1F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868" y="1059946"/>
            <a:ext cx="8363272" cy="34408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de-DE">
                <a:cs typeface="Calibri"/>
              </a:rPr>
              <a:t>Schrittmotor</a:t>
            </a:r>
            <a:endParaRPr lang="de-DE">
              <a:ea typeface="+mn-lt"/>
              <a:cs typeface="+mn-lt"/>
            </a:endParaRPr>
          </a:p>
          <a:p>
            <a:pPr lvl="1"/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Longrunner</a:t>
            </a:r>
            <a:r>
              <a:rPr lang="de-DE">
                <a:ea typeface="+mn-lt"/>
                <a:cs typeface="+mn-lt"/>
              </a:rPr>
              <a:t> 17HS4401</a:t>
            </a:r>
          </a:p>
          <a:p>
            <a:pPr lvl="1"/>
            <a:r>
              <a:rPr lang="de-DE">
                <a:cs typeface="Calibri"/>
              </a:rPr>
              <a:t>12V/1.7 A, Schrittgröße: 1,8 grad</a:t>
            </a:r>
          </a:p>
          <a:p>
            <a:pPr lvl="1"/>
            <a:r>
              <a:rPr lang="de-DE">
                <a:cs typeface="Calibri"/>
              </a:rPr>
              <a:t>Haltemoment: 40Ncm</a:t>
            </a:r>
          </a:p>
          <a:p>
            <a:pPr lvl="1"/>
            <a:r>
              <a:rPr lang="de-DE">
                <a:cs typeface="Calibri"/>
              </a:rPr>
              <a:t>Angesteuert über Relaisschaltung</a:t>
            </a:r>
            <a:endParaRPr lang="de-DE"/>
          </a:p>
          <a:p>
            <a:pPr marL="457200" lvl="1" indent="0">
              <a:buNone/>
            </a:pPr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Gleichstrommotor </a:t>
            </a:r>
            <a:endParaRPr lang="de-DE">
              <a:ea typeface="+mn-lt"/>
              <a:cs typeface="+mn-lt"/>
            </a:endParaRPr>
          </a:p>
          <a:p>
            <a:pPr lvl="1"/>
            <a:r>
              <a:rPr lang="de-DE">
                <a:ea typeface="+mn-lt"/>
                <a:cs typeface="+mn-lt"/>
              </a:rPr>
              <a:t>3-6V, 0,2 A, 18000-35000 U/min</a:t>
            </a:r>
            <a:endParaRPr lang="de-DE">
              <a:cs typeface="Calibri"/>
            </a:endParaRPr>
          </a:p>
          <a:p>
            <a:pPr lvl="1"/>
            <a:r>
              <a:rPr lang="de-DE">
                <a:cs typeface="Calibri"/>
              </a:rPr>
              <a:t>Angesteuert über Transistorschaltung (BC547)</a:t>
            </a:r>
          </a:p>
        </p:txBody>
      </p:sp>
      <p:pic>
        <p:nvPicPr>
          <p:cNvPr id="9" name="Grafik 8" descr="Ein Bild, das Text, Schaltkreis, Elektronik enthält.&#10;&#10;Automatisch generierte Beschreibung">
            <a:extLst>
              <a:ext uri="{FF2B5EF4-FFF2-40B4-BE49-F238E27FC236}">
                <a16:creationId xmlns:a16="http://schemas.microsoft.com/office/drawing/2014/main" id="{F6FCC61F-8049-4290-907C-9D77D4949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837" y="2921086"/>
            <a:ext cx="2322163" cy="19549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510BDAA-F628-4456-B64C-7519C10E4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494" y="20313"/>
            <a:ext cx="1536490" cy="13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Software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360000" y="1162496"/>
            <a:ext cx="8363272" cy="344084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de-DE">
                <a:cs typeface="Calibri"/>
              </a:rPr>
              <a:t>Entwicklungsumgebungen</a:t>
            </a:r>
          </a:p>
          <a:p>
            <a:pPr lvl="1"/>
            <a:r>
              <a:rPr lang="de-DE"/>
              <a:t>Arduino</a:t>
            </a:r>
            <a:endParaRPr lang="de-DE">
              <a:cs typeface="Calibri"/>
            </a:endParaRPr>
          </a:p>
          <a:p>
            <a:pPr lvl="1"/>
            <a:r>
              <a:rPr lang="de-DE">
                <a:cs typeface="Calibri"/>
              </a:rPr>
              <a:t>Visual Studio Code</a:t>
            </a:r>
            <a:endParaRPr lang="de-DE"/>
          </a:p>
          <a:p>
            <a:pPr lvl="1"/>
            <a:r>
              <a:rPr lang="de-DE" err="1">
                <a:cs typeface="Calibri"/>
              </a:rPr>
              <a:t>Pycharm</a:t>
            </a:r>
            <a:endParaRPr lang="de-DE" err="1"/>
          </a:p>
          <a:p>
            <a:r>
              <a:rPr lang="de-DE"/>
              <a:t>Programmiersprachen</a:t>
            </a:r>
            <a:endParaRPr lang="de-DE">
              <a:cs typeface="Calibri"/>
            </a:endParaRPr>
          </a:p>
          <a:p>
            <a:pPr lvl="1"/>
            <a:r>
              <a:rPr lang="de-DE"/>
              <a:t>C / C++</a:t>
            </a:r>
            <a:endParaRPr lang="de-DE">
              <a:cs typeface="Calibri"/>
            </a:endParaRPr>
          </a:p>
          <a:p>
            <a:pPr lvl="1"/>
            <a:r>
              <a:rPr lang="de-DE">
                <a:cs typeface="Calibri"/>
              </a:rPr>
              <a:t>Python</a:t>
            </a:r>
            <a:endParaRPr lang="de-DE"/>
          </a:p>
          <a:p>
            <a:pPr lvl="1"/>
            <a:r>
              <a:rPr lang="de-DE">
                <a:cs typeface="Calibri"/>
              </a:rPr>
              <a:t>JavaScript</a:t>
            </a:r>
            <a:endParaRPr lang="de-DE"/>
          </a:p>
          <a:p>
            <a:r>
              <a:rPr lang="de-DE"/>
              <a:t>Persistenz</a:t>
            </a:r>
            <a:endParaRPr lang="de-DE">
              <a:cs typeface="Calibri"/>
            </a:endParaRPr>
          </a:p>
          <a:p>
            <a:pPr lvl="1"/>
            <a:r>
              <a:rPr lang="de-DE">
                <a:cs typeface="Calibri"/>
              </a:rPr>
              <a:t>SQLite Datenbank</a:t>
            </a:r>
          </a:p>
          <a:p>
            <a:pPr marL="0" indent="0">
              <a:buNone/>
            </a:pPr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pic>
        <p:nvPicPr>
          <p:cNvPr id="9" name="Grafik 9" descr="Ein Bild, das Text enthält.&#10;&#10;Beschreibung automatisch generiert.">
            <a:extLst>
              <a:ext uri="{FF2B5EF4-FFF2-40B4-BE49-F238E27FC236}">
                <a16:creationId xmlns:a16="http://schemas.microsoft.com/office/drawing/2014/main" id="{D9D64A7E-F5BD-41A3-868A-1363478B9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347" b="231"/>
          <a:stretch/>
        </p:blipFill>
        <p:spPr>
          <a:xfrm>
            <a:off x="4736306" y="652420"/>
            <a:ext cx="2904655" cy="39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Software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Webinterface</a:t>
            </a:r>
          </a:p>
          <a:p>
            <a:pPr lvl="1"/>
            <a:r>
              <a:rPr lang="de-DE"/>
              <a:t>Homepage</a:t>
            </a:r>
            <a:endParaRPr lang="de-DE">
              <a:cs typeface="Calibri"/>
            </a:endParaRPr>
          </a:p>
          <a:p>
            <a:pPr lvl="1"/>
            <a:r>
              <a:rPr lang="de-DE">
                <a:cs typeface="Calibri"/>
              </a:rPr>
              <a:t>Katzenklappe</a:t>
            </a:r>
            <a:endParaRPr lang="de-DE"/>
          </a:p>
          <a:p>
            <a:pPr lvl="1"/>
            <a:r>
              <a:rPr lang="de-DE">
                <a:cs typeface="Calibri"/>
              </a:rPr>
              <a:t>Wasserstand</a:t>
            </a:r>
          </a:p>
          <a:p>
            <a:pPr lvl="1"/>
            <a:r>
              <a:rPr lang="de-DE">
                <a:cs typeface="Calibri"/>
              </a:rPr>
              <a:t>Temperatur</a:t>
            </a:r>
          </a:p>
          <a:p>
            <a:pPr marL="0" indent="0">
              <a:buNone/>
            </a:pPr>
            <a:endParaRPr lang="de-DE">
              <a:cs typeface="Calibri"/>
            </a:endParaRPr>
          </a:p>
          <a:p>
            <a:pPr marL="0" indent="0">
              <a:buNone/>
            </a:pPr>
            <a:endParaRPr lang="de-DE">
              <a:cs typeface="Calibri"/>
            </a:endParaRPr>
          </a:p>
          <a:p>
            <a:endParaRPr lang="de-DE"/>
          </a:p>
          <a:p>
            <a:endParaRPr lang="de-AT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73FD837D-B650-4504-B4D2-639CB977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681" y="392861"/>
            <a:ext cx="2743200" cy="143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C137DABB-1224-462D-AA34-5A57C835B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62" y="1109546"/>
            <a:ext cx="1703388" cy="1717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70B03900-DD1A-4475-9C4B-0A029E857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81" y="2272329"/>
            <a:ext cx="2743200" cy="144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5">
            <a:extLst>
              <a:ext uri="{FF2B5EF4-FFF2-40B4-BE49-F238E27FC236}">
                <a16:creationId xmlns:a16="http://schemas.microsoft.com/office/drawing/2014/main" id="{BD000D71-1C0B-4E11-83A5-9DEEE6FBD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963" y="3068314"/>
            <a:ext cx="2012950" cy="1530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7A022DF-C642-44BE-A1C3-85A5AF85D103}"/>
              </a:ext>
            </a:extLst>
          </p:cNvPr>
          <p:cNvSpPr txBox="1"/>
          <p:nvPr/>
        </p:nvSpPr>
        <p:spPr>
          <a:xfrm>
            <a:off x="164306" y="442079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  <a:hlinkClick r:id="rId6" action="ppaction://hlinkfile"/>
              </a:rPr>
              <a:t>Webinterface</a:t>
            </a:r>
            <a:endParaRPr lang="de-D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34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000" y="240599"/>
            <a:ext cx="6516256" cy="949756"/>
          </a:xfrm>
        </p:spPr>
        <p:txBody>
          <a:bodyPr>
            <a:normAutofit/>
          </a:bodyPr>
          <a:lstStyle/>
          <a:p>
            <a:r>
              <a:rPr lang="de-DE"/>
              <a:t>Steuerung und Logik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Kommunikationsprotokoll</a:t>
            </a:r>
          </a:p>
          <a:p>
            <a:pPr lvl="1"/>
            <a:r>
              <a:rPr lang="de-DE">
                <a:cs typeface="Calibri"/>
              </a:rPr>
              <a:t>Wieso Kommunikationsprotokoll?</a:t>
            </a:r>
          </a:p>
          <a:p>
            <a:pPr lvl="1"/>
            <a:r>
              <a:rPr lang="de-DE">
                <a:cs typeface="Calibri"/>
              </a:rPr>
              <a:t>Projekt-Kommunikationsprotokoll </a:t>
            </a:r>
            <a:endParaRPr lang="de-DE"/>
          </a:p>
          <a:p>
            <a:pPr marL="914400" lvl="2" indent="0">
              <a:buNone/>
            </a:pPr>
            <a:endParaRPr lang="de-DE">
              <a:cs typeface="Calibri"/>
            </a:endParaRPr>
          </a:p>
          <a:p>
            <a:r>
              <a:rPr lang="de-DE"/>
              <a:t>Logik</a:t>
            </a:r>
            <a:endParaRPr lang="de-DE">
              <a:cs typeface="Calibri"/>
            </a:endParaRPr>
          </a:p>
          <a:p>
            <a:pPr lvl="1"/>
            <a:r>
              <a:rPr lang="de-DE">
                <a:ea typeface="+mn-lt"/>
                <a:cs typeface="+mn-lt"/>
              </a:rPr>
              <a:t>Tabelle mit Schaltwerten</a:t>
            </a:r>
            <a:endParaRPr lang="de-DE"/>
          </a:p>
          <a:p>
            <a:pPr lvl="1"/>
            <a:r>
              <a:rPr lang="de-DE">
                <a:cs typeface="Calibri"/>
              </a:rPr>
              <a:t>Fallbeispiel</a:t>
            </a:r>
          </a:p>
          <a:p>
            <a:endParaRPr lang="de-DE">
              <a:cs typeface="Calibri"/>
            </a:endParaRPr>
          </a:p>
          <a:p>
            <a:pPr>
              <a:buFontTx/>
              <a:buChar char="•"/>
            </a:pPr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2338623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1EE84B-CBB3-491B-88D0-17A6F075F8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A49A03-D52E-4E7D-9808-76687592E6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16</a:t>
            </a:fld>
            <a:endParaRPr lang="de-DE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3F871B0-6E64-41DC-ADD8-5D9EC0D96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88537"/>
              </p:ext>
            </p:extLst>
          </p:nvPr>
        </p:nvGraphicFramePr>
        <p:xfrm>
          <a:off x="350127" y="757257"/>
          <a:ext cx="3737097" cy="155321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56181">
                  <a:extLst>
                    <a:ext uri="{9D8B030D-6E8A-4147-A177-3AD203B41FA5}">
                      <a16:colId xmlns:a16="http://schemas.microsoft.com/office/drawing/2014/main" val="2155155069"/>
                    </a:ext>
                  </a:extLst>
                </a:gridCol>
                <a:gridCol w="1780916">
                  <a:extLst>
                    <a:ext uri="{9D8B030D-6E8A-4147-A177-3AD203B41FA5}">
                      <a16:colId xmlns:a16="http://schemas.microsoft.com/office/drawing/2014/main" val="2946174985"/>
                    </a:ext>
                  </a:extLst>
                </a:gridCol>
              </a:tblGrid>
              <a:tr h="141516">
                <a:tc>
                  <a:txBody>
                    <a:bodyPr/>
                    <a:lstStyle/>
                    <a:p>
                      <a:r>
                        <a:rPr lang="de-DE">
                          <a:effectLst/>
                        </a:rPr>
                        <a:t>Broker an Lüfter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>
                          <a:effectLst/>
                        </a:rPr>
                        <a:t>Lüfter an Broker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5184399"/>
                  </a:ext>
                </a:extLst>
              </a:tr>
              <a:tr h="8543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Channel:</a:t>
                      </a:r>
                      <a:r>
                        <a:rPr lang="de-DE" sz="1200">
                          <a:effectLst/>
                        </a:rPr>
                        <a:t> „</a:t>
                      </a:r>
                      <a:r>
                        <a:rPr lang="de-DE" sz="1200" err="1">
                          <a:effectLst/>
                        </a:rPr>
                        <a:t>Luefter</a:t>
                      </a:r>
                      <a:r>
                        <a:rPr lang="de-DE" sz="1200">
                          <a:effectLst/>
                        </a:rPr>
                        <a:t>/Keller“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Datenformat:</a:t>
                      </a:r>
                      <a:r>
                        <a:rPr lang="de-DE" sz="1200">
                          <a:effectLst/>
                        </a:rPr>
                        <a:t> </a:t>
                      </a:r>
                      <a:r>
                        <a:rPr lang="de-DE" sz="1200" err="1">
                          <a:effectLst/>
                        </a:rPr>
                        <a:t>Bool</a:t>
                      </a:r>
                      <a:endParaRPr lang="de-DE" sz="12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Frequenz:</a:t>
                      </a:r>
                      <a:r>
                        <a:rPr lang="de-DE" sz="1200">
                          <a:effectLst/>
                        </a:rPr>
                        <a:t> on </a:t>
                      </a:r>
                      <a:r>
                        <a:rPr lang="de-DE" sz="1200" err="1">
                          <a:effectLst/>
                        </a:rPr>
                        <a:t>event</a:t>
                      </a:r>
                      <a:endParaRPr lang="de-DE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>
                          <a:effectLst/>
                        </a:rPr>
                        <a:t>Channel:</a:t>
                      </a:r>
                      <a:r>
                        <a:rPr lang="en-GB" sz="1200">
                          <a:effectLst/>
                        </a:rPr>
                        <a:t> „</a:t>
                      </a:r>
                      <a:r>
                        <a:rPr lang="en-GB" sz="1200" err="1">
                          <a:effectLst/>
                        </a:rPr>
                        <a:t>Luefter</a:t>
                      </a:r>
                      <a:r>
                        <a:rPr lang="en-GB" sz="1200">
                          <a:effectLst/>
                        </a:rPr>
                        <a:t>/Status“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Datenformat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Bool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Frequenz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on event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7312023"/>
                  </a:ext>
                </a:extLst>
              </a:tr>
              <a:tr h="4245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Events:</a:t>
                      </a:r>
                      <a:r>
                        <a:rPr lang="de-DE" sz="1200">
                          <a:effectLst/>
                        </a:rPr>
                        <a:t> Alarm/Temperatur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u="sng">
                          <a:effectLst/>
                        </a:rPr>
                        <a:t>Events:</a:t>
                      </a:r>
                      <a:r>
                        <a:rPr lang="en-GB" sz="1200">
                          <a:effectLst/>
                        </a:rPr>
                        <a:t> </a:t>
                      </a:r>
                      <a:r>
                        <a:rPr lang="en-GB" sz="1200" err="1">
                          <a:effectLst/>
                        </a:rPr>
                        <a:t>Luefter</a:t>
                      </a:r>
                      <a:r>
                        <a:rPr lang="en-GB" sz="1200">
                          <a:effectLst/>
                        </a:rPr>
                        <a:t>/Status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273593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DBF7F60-57EA-4154-9641-902DF18CE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26077"/>
              </p:ext>
            </p:extLst>
          </p:nvPr>
        </p:nvGraphicFramePr>
        <p:xfrm>
          <a:off x="363802" y="2524701"/>
          <a:ext cx="3737211" cy="186359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56241">
                  <a:extLst>
                    <a:ext uri="{9D8B030D-6E8A-4147-A177-3AD203B41FA5}">
                      <a16:colId xmlns:a16="http://schemas.microsoft.com/office/drawing/2014/main" val="1540498268"/>
                    </a:ext>
                  </a:extLst>
                </a:gridCol>
                <a:gridCol w="1780970">
                  <a:extLst>
                    <a:ext uri="{9D8B030D-6E8A-4147-A177-3AD203B41FA5}">
                      <a16:colId xmlns:a16="http://schemas.microsoft.com/office/drawing/2014/main" val="779777670"/>
                    </a:ext>
                  </a:extLst>
                </a:gridCol>
              </a:tblGrid>
              <a:tr h="225622">
                <a:tc>
                  <a:txBody>
                    <a:bodyPr/>
                    <a:lstStyle/>
                    <a:p>
                      <a:r>
                        <a:rPr lang="de-DE">
                          <a:effectLst/>
                        </a:rPr>
                        <a:t>Broker an Motor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>
                          <a:effectLst/>
                        </a:rPr>
                        <a:t>Motor an Broker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201232"/>
                  </a:ext>
                </a:extLst>
              </a:tr>
              <a:tr h="6685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>
                          <a:effectLst/>
                        </a:rPr>
                        <a:t>Channel:</a:t>
                      </a:r>
                      <a:r>
                        <a:rPr lang="en-GB" sz="1200">
                          <a:effectLst/>
                        </a:rPr>
                        <a:t> „Motor/Position“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Datenformat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String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Frequenz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on event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>
                          <a:effectLst/>
                        </a:rPr>
                        <a:t>Channel:</a:t>
                      </a:r>
                      <a:r>
                        <a:rPr lang="en-GB" sz="1200">
                          <a:effectLst/>
                        </a:rPr>
                        <a:t> „Motor/Status“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Datenformat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String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Frequenz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on event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8067451"/>
                  </a:ext>
                </a:extLst>
              </a:tr>
              <a:tr h="6685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>
                          <a:effectLst/>
                        </a:rPr>
                        <a:t>Events:</a:t>
                      </a:r>
                      <a:r>
                        <a:rPr lang="en-GB" sz="1200">
                          <a:effectLst/>
                        </a:rPr>
                        <a:t> Alarm/</a:t>
                      </a:r>
                      <a:r>
                        <a:rPr lang="en-GB" sz="1200" err="1">
                          <a:effectLst/>
                        </a:rPr>
                        <a:t>Temperatur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>
                          <a:effectLst/>
                        </a:rPr>
                        <a:t>             Alarm/</a:t>
                      </a:r>
                      <a:r>
                        <a:rPr lang="en-GB" sz="1200" err="1">
                          <a:effectLst/>
                        </a:rPr>
                        <a:t>Wasserstand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>
                          <a:effectLst/>
                        </a:rPr>
                        <a:t>             Manuell/Position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u="sng">
                          <a:effectLst/>
                        </a:rPr>
                        <a:t>Events:</a:t>
                      </a:r>
                      <a:r>
                        <a:rPr lang="en-GB" sz="1200">
                          <a:effectLst/>
                        </a:rPr>
                        <a:t> Motors/Status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890045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8D644CA-5EA6-4B12-85B8-24DDA7FDCDCE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1586A6E-08BF-46CF-A50D-FC0D1F2A4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540977"/>
              </p:ext>
            </p:extLst>
          </p:nvPr>
        </p:nvGraphicFramePr>
        <p:xfrm>
          <a:off x="5342422" y="651024"/>
          <a:ext cx="2157095" cy="186359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157095">
                  <a:extLst>
                    <a:ext uri="{9D8B030D-6E8A-4147-A177-3AD203B41FA5}">
                      <a16:colId xmlns:a16="http://schemas.microsoft.com/office/drawing/2014/main" val="6982076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err="1">
                          <a:effectLst/>
                        </a:rPr>
                        <a:t>Temperatursensor</a:t>
                      </a:r>
                      <a:r>
                        <a:rPr lang="en-GB">
                          <a:effectLst/>
                        </a:rPr>
                        <a:t> an Broker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4035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>
                          <a:effectLst/>
                        </a:rPr>
                        <a:t>Channel:</a:t>
                      </a:r>
                      <a:r>
                        <a:rPr lang="en-GB" sz="1200">
                          <a:effectLst/>
                        </a:rPr>
                        <a:t> “</a:t>
                      </a:r>
                      <a:r>
                        <a:rPr lang="en-GB" sz="1200" err="1">
                          <a:effectLst/>
                        </a:rPr>
                        <a:t>Temperatur</a:t>
                      </a:r>
                      <a:r>
                        <a:rPr lang="en-GB" sz="1200">
                          <a:effectLst/>
                        </a:rPr>
                        <a:t>/Keller”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Messwert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“°C”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Datenformat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Integer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 err="1">
                          <a:effectLst/>
                        </a:rPr>
                        <a:t>Frequenz</a:t>
                      </a:r>
                      <a:r>
                        <a:rPr lang="en-GB" sz="1200" u="sng">
                          <a:effectLst/>
                        </a:rPr>
                        <a:t>:</a:t>
                      </a:r>
                      <a:r>
                        <a:rPr lang="en-GB" sz="1200">
                          <a:effectLst/>
                        </a:rPr>
                        <a:t> 5 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4634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u="sng">
                          <a:effectLst/>
                        </a:rPr>
                        <a:t>Events:</a:t>
                      </a:r>
                      <a:r>
                        <a:rPr lang="en-GB" sz="1200">
                          <a:effectLst/>
                        </a:rPr>
                        <a:t> Alarm/</a:t>
                      </a:r>
                      <a:r>
                        <a:rPr lang="en-GB" sz="1200" err="1">
                          <a:effectLst/>
                        </a:rPr>
                        <a:t>Temperatur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9299198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623044E3-53E0-494E-B270-B676B8BE9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47036"/>
              </p:ext>
            </p:extLst>
          </p:nvPr>
        </p:nvGraphicFramePr>
        <p:xfrm>
          <a:off x="5355870" y="2623708"/>
          <a:ext cx="2157095" cy="186359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157095">
                  <a:extLst>
                    <a:ext uri="{9D8B030D-6E8A-4147-A177-3AD203B41FA5}">
                      <a16:colId xmlns:a16="http://schemas.microsoft.com/office/drawing/2014/main" val="22296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err="1">
                          <a:effectLst/>
                        </a:rPr>
                        <a:t>Ultraschallsensor</a:t>
                      </a:r>
                      <a:r>
                        <a:rPr lang="en-GB">
                          <a:effectLst/>
                        </a:rPr>
                        <a:t> an Broker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8121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Channel:</a:t>
                      </a:r>
                      <a:r>
                        <a:rPr lang="de-DE" sz="1200">
                          <a:effectLst/>
                        </a:rPr>
                        <a:t> “Wasserstand/Keller”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Messwert:</a:t>
                      </a:r>
                      <a:r>
                        <a:rPr lang="de-DE" sz="1200">
                          <a:effectLst/>
                        </a:rPr>
                        <a:t> “cm”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Datenformat:</a:t>
                      </a:r>
                      <a:r>
                        <a:rPr lang="de-DE" sz="1200">
                          <a:effectLst/>
                        </a:rPr>
                        <a:t> Integer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Frequenz:</a:t>
                      </a:r>
                      <a:r>
                        <a:rPr lang="de-DE" sz="1200">
                          <a:effectLst/>
                        </a:rPr>
                        <a:t> 5 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2449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200" u="sng">
                          <a:effectLst/>
                        </a:rPr>
                        <a:t>Events:</a:t>
                      </a:r>
                      <a:r>
                        <a:rPr lang="de-DE" sz="1200">
                          <a:effectLst/>
                        </a:rPr>
                        <a:t> Alarm/Wasserstand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0315931"/>
                  </a:ext>
                </a:extLst>
              </a:tr>
            </a:tbl>
          </a:graphicData>
        </a:graphic>
      </p:graphicFrame>
      <p:sp>
        <p:nvSpPr>
          <p:cNvPr id="14" name="Titel 3">
            <a:extLst>
              <a:ext uri="{FF2B5EF4-FFF2-40B4-BE49-F238E27FC236}">
                <a16:creationId xmlns:a16="http://schemas.microsoft.com/office/drawing/2014/main" id="{46FC15D9-B133-4CCC-8166-68BE6B99F838}"/>
              </a:ext>
            </a:extLst>
          </p:cNvPr>
          <p:cNvSpPr txBox="1">
            <a:spLocks/>
          </p:cNvSpPr>
          <p:nvPr/>
        </p:nvSpPr>
        <p:spPr>
          <a:xfrm>
            <a:off x="346552" y="65788"/>
            <a:ext cx="6516256" cy="94975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Kommunikationsprotokoll</a:t>
            </a:r>
          </a:p>
        </p:txBody>
      </p:sp>
    </p:spTree>
    <p:extLst>
      <p:ext uri="{BB962C8B-B14F-4D97-AF65-F5344CB8AC3E}">
        <p14:creationId xmlns:p14="http://schemas.microsoft.com/office/powerpoint/2010/main" val="96275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97D6ABA-C27D-4045-8FA4-8B0FF0F1E0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A18B73-EA5E-45B4-9620-36616DC1C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17</a:t>
            </a:fld>
            <a:endParaRPr lang="de-DE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420E6A5-28A3-40F3-8E48-C33804A05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99207"/>
              </p:ext>
            </p:extLst>
          </p:nvPr>
        </p:nvGraphicFramePr>
        <p:xfrm>
          <a:off x="67235" y="1573306"/>
          <a:ext cx="8884007" cy="271970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03624">
                  <a:extLst>
                    <a:ext uri="{9D8B030D-6E8A-4147-A177-3AD203B41FA5}">
                      <a16:colId xmlns:a16="http://schemas.microsoft.com/office/drawing/2014/main" val="3369772712"/>
                    </a:ext>
                  </a:extLst>
                </a:gridCol>
                <a:gridCol w="1837316">
                  <a:extLst>
                    <a:ext uri="{9D8B030D-6E8A-4147-A177-3AD203B41FA5}">
                      <a16:colId xmlns:a16="http://schemas.microsoft.com/office/drawing/2014/main" val="3372338881"/>
                    </a:ext>
                  </a:extLst>
                </a:gridCol>
                <a:gridCol w="1121991">
                  <a:extLst>
                    <a:ext uri="{9D8B030D-6E8A-4147-A177-3AD203B41FA5}">
                      <a16:colId xmlns:a16="http://schemas.microsoft.com/office/drawing/2014/main" val="599557744"/>
                    </a:ext>
                  </a:extLst>
                </a:gridCol>
                <a:gridCol w="1378899">
                  <a:extLst>
                    <a:ext uri="{9D8B030D-6E8A-4147-A177-3AD203B41FA5}">
                      <a16:colId xmlns:a16="http://schemas.microsoft.com/office/drawing/2014/main" val="1181856117"/>
                    </a:ext>
                  </a:extLst>
                </a:gridCol>
                <a:gridCol w="1811747">
                  <a:extLst>
                    <a:ext uri="{9D8B030D-6E8A-4147-A177-3AD203B41FA5}">
                      <a16:colId xmlns:a16="http://schemas.microsoft.com/office/drawing/2014/main" val="2383181201"/>
                    </a:ext>
                  </a:extLst>
                </a:gridCol>
                <a:gridCol w="1208439">
                  <a:extLst>
                    <a:ext uri="{9D8B030D-6E8A-4147-A177-3AD203B41FA5}">
                      <a16:colId xmlns:a16="http://schemas.microsoft.com/office/drawing/2014/main" val="2078059525"/>
                    </a:ext>
                  </a:extLst>
                </a:gridCol>
                <a:gridCol w="1121991">
                  <a:extLst>
                    <a:ext uri="{9D8B030D-6E8A-4147-A177-3AD203B41FA5}">
                      <a16:colId xmlns:a16="http://schemas.microsoft.com/office/drawing/2014/main" val="3133040044"/>
                    </a:ext>
                  </a:extLst>
                </a:gridCol>
              </a:tblGrid>
              <a:tr h="269240"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Titel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err="1">
                          <a:effectLst/>
                        </a:rPr>
                        <a:t>Auslöser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Topic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Message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err="1">
                          <a:effectLst/>
                        </a:rPr>
                        <a:t>Quittierung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Message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68039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100" err="1">
                          <a:effectLst/>
                        </a:rPr>
                        <a:t>Temperatur</a:t>
                      </a:r>
                      <a:r>
                        <a:rPr lang="en-GB" sz="1100">
                          <a:effectLst/>
                        </a:rPr>
                        <a:t> Status Update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100">
                          <a:effectLst/>
                        </a:rPr>
                        <a:t>5 min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100" err="1">
                          <a:effectLst/>
                        </a:rPr>
                        <a:t>Temperatur</a:t>
                      </a:r>
                      <a:r>
                        <a:rPr lang="en-GB" sz="1100">
                          <a:effectLst/>
                        </a:rPr>
                        <a:t>/Keller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100">
                          <a:effectLst/>
                        </a:rPr>
                        <a:t>XX °C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1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1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095118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Temperaturüberwachung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&gt;30 °C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Alarm/</a:t>
                      </a:r>
                      <a:r>
                        <a:rPr lang="en-GB" sz="1200" err="1">
                          <a:effectLst/>
                        </a:rPr>
                        <a:t>Temperatur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Lüfter</a:t>
                      </a:r>
                      <a:r>
                        <a:rPr lang="en-GB" sz="1200">
                          <a:effectLst/>
                        </a:rPr>
                        <a:t> Start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 mal &lt;30 °C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Lüfter</a:t>
                      </a:r>
                      <a:r>
                        <a:rPr lang="en-GB" sz="1200">
                          <a:effectLst/>
                        </a:rPr>
                        <a:t> Stopp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78724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Wasserstand</a:t>
                      </a:r>
                      <a:r>
                        <a:rPr lang="en-GB" sz="1200">
                          <a:effectLst/>
                        </a:rPr>
                        <a:t> Status Update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 min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Wasserstand</a:t>
                      </a:r>
                      <a:r>
                        <a:rPr lang="en-GB" sz="1200">
                          <a:effectLst/>
                        </a:rPr>
                        <a:t>/Keller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XXX 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871722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Füllstand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&lt;=180 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Alarm/</a:t>
                      </a:r>
                      <a:r>
                        <a:rPr lang="en-GB" sz="1200" err="1">
                          <a:effectLst/>
                        </a:rPr>
                        <a:t>Wasserstand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KatzenklappeAuf</a:t>
                      </a:r>
                      <a:r>
                        <a:rPr lang="en-GB" sz="1200">
                          <a:effectLst/>
                        </a:rPr>
                        <a:t>/Position4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&gt;=199 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Emergency Aus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144794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Manuelles</a:t>
                      </a:r>
                      <a:r>
                        <a:rPr lang="en-GB" sz="1200">
                          <a:effectLst/>
                        </a:rPr>
                        <a:t> </a:t>
                      </a:r>
                      <a:r>
                        <a:rPr lang="en-GB" sz="1200" err="1">
                          <a:effectLst/>
                        </a:rPr>
                        <a:t>Triggern</a:t>
                      </a:r>
                      <a:r>
                        <a:rPr lang="en-GB" sz="1200">
                          <a:effectLst/>
                        </a:rPr>
                        <a:t> </a:t>
                      </a:r>
                      <a:r>
                        <a:rPr lang="en-GB" sz="1200" err="1">
                          <a:effectLst/>
                        </a:rPr>
                        <a:t>Lüfter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Button On Click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Luefter</a:t>
                      </a:r>
                      <a:r>
                        <a:rPr lang="en-GB" sz="1200">
                          <a:effectLst/>
                        </a:rPr>
                        <a:t>/Keller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Luefter</a:t>
                      </a:r>
                      <a:r>
                        <a:rPr lang="en-GB" sz="1200">
                          <a:effectLst/>
                        </a:rPr>
                        <a:t> Start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Web Interface / Time OUT 30 </a:t>
                      </a:r>
                      <a:r>
                        <a:rPr lang="en-GB" sz="1200" err="1">
                          <a:effectLst/>
                        </a:rPr>
                        <a:t>sek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Luefter</a:t>
                      </a:r>
                      <a:r>
                        <a:rPr lang="en-GB" sz="1200">
                          <a:effectLst/>
                        </a:rPr>
                        <a:t> Stopp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2877084"/>
                  </a:ext>
                </a:extLst>
              </a:tr>
              <a:tr h="292735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Rückmeldung</a:t>
                      </a:r>
                      <a:r>
                        <a:rPr lang="en-GB" sz="1200">
                          <a:effectLst/>
                        </a:rPr>
                        <a:t> </a:t>
                      </a:r>
                      <a:r>
                        <a:rPr lang="en-GB" sz="1200" err="1">
                          <a:effectLst/>
                        </a:rPr>
                        <a:t>Lüfter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Lüfter</a:t>
                      </a:r>
                      <a:r>
                        <a:rPr lang="en-GB" sz="1200">
                          <a:effectLst/>
                        </a:rPr>
                        <a:t> EIN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Luefter</a:t>
                      </a:r>
                      <a:r>
                        <a:rPr lang="en-GB" sz="1200">
                          <a:effectLst/>
                        </a:rPr>
                        <a:t>/Status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EIN/AUS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2824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Manuelles</a:t>
                      </a:r>
                      <a:r>
                        <a:rPr lang="en-GB" sz="1200">
                          <a:effectLst/>
                        </a:rPr>
                        <a:t> </a:t>
                      </a:r>
                      <a:r>
                        <a:rPr lang="en-GB" sz="1200" err="1">
                          <a:effectLst/>
                        </a:rPr>
                        <a:t>Triggern</a:t>
                      </a:r>
                      <a:r>
                        <a:rPr lang="en-GB" sz="1200">
                          <a:effectLst/>
                        </a:rPr>
                        <a:t> Motor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Button On Click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Motor/Position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Katzenklappe</a:t>
                      </a:r>
                      <a:r>
                        <a:rPr lang="en-GB" sz="1200">
                          <a:effectLst/>
                        </a:rPr>
                        <a:t> Position1-4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058560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Motor Status Update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Position </a:t>
                      </a:r>
                      <a:r>
                        <a:rPr lang="en-GB" sz="1200" err="1">
                          <a:effectLst/>
                        </a:rPr>
                        <a:t>erreicht</a:t>
                      </a:r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Motor/Status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effectLst/>
                        </a:rPr>
                        <a:t>Katzenklappe</a:t>
                      </a:r>
                      <a:r>
                        <a:rPr lang="en-GB" sz="1200">
                          <a:effectLst/>
                        </a:rPr>
                        <a:t> Position1-4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2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710430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B8B44431-EA90-4F0D-BC6E-1C5C265316FF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0071B074-D1A3-4143-8ABC-3CCDED333F24}"/>
              </a:ext>
            </a:extLst>
          </p:cNvPr>
          <p:cNvSpPr txBox="1">
            <a:spLocks/>
          </p:cNvSpPr>
          <p:nvPr/>
        </p:nvSpPr>
        <p:spPr>
          <a:xfrm>
            <a:off x="238976" y="267494"/>
            <a:ext cx="6516256" cy="94975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Logik / Schaltwerte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443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A74295-1DCE-43B0-A17C-1C90718C0D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2B78F7-E5BB-4B6E-9E9E-F1A1FD94E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3040F41D-BB2B-42F2-8258-C5689F44DDA3}"/>
              </a:ext>
            </a:extLst>
          </p:cNvPr>
          <p:cNvSpPr txBox="1">
            <a:spLocks/>
          </p:cNvSpPr>
          <p:nvPr/>
        </p:nvSpPr>
        <p:spPr>
          <a:xfrm>
            <a:off x="252423" y="79235"/>
            <a:ext cx="6516256" cy="94975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Logik / Fallbeispiel - Wasserstand</a:t>
            </a:r>
            <a:endParaRPr lang="de-AT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F330004A-938A-4D66-8052-1EA57393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6" y="976955"/>
            <a:ext cx="4202205" cy="3640064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2E49BCE0-047D-42BA-B86E-B2BB6460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0" y="1207710"/>
            <a:ext cx="4390464" cy="34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51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Hinweis auf externes Video</a:t>
            </a:r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pic>
        <p:nvPicPr>
          <p:cNvPr id="4" name="BPR_Prsentation_210206">
            <a:hlinkClick r:id="" action="ppaction://media"/>
            <a:extLst>
              <a:ext uri="{FF2B5EF4-FFF2-40B4-BE49-F238E27FC236}">
                <a16:creationId xmlns:a16="http://schemas.microsoft.com/office/drawing/2014/main" id="{5D8EB942-E103-43A3-B723-8FFD30A4D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cs typeface="Calibri"/>
              </a:rPr>
              <a:t>Inhalt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PC-Interfacetechnik und Projektübersicht</a:t>
            </a:r>
          </a:p>
          <a:p>
            <a:r>
              <a:rPr lang="de-DE">
                <a:ea typeface="+mn-lt"/>
                <a:cs typeface="+mn-lt"/>
              </a:rPr>
              <a:t>Architektur bzw. Spezifikation</a:t>
            </a:r>
          </a:p>
          <a:p>
            <a:r>
              <a:rPr lang="de-DE">
                <a:ea typeface="+mn-lt"/>
                <a:cs typeface="+mn-lt"/>
              </a:rPr>
              <a:t>Hardware</a:t>
            </a:r>
          </a:p>
          <a:p>
            <a:r>
              <a:rPr lang="de-DE">
                <a:ea typeface="+mn-lt"/>
                <a:cs typeface="+mn-lt"/>
              </a:rPr>
              <a:t>Software</a:t>
            </a:r>
          </a:p>
          <a:p>
            <a:r>
              <a:rPr lang="de-DE">
                <a:ea typeface="+mn-lt"/>
                <a:cs typeface="+mn-lt"/>
              </a:rPr>
              <a:t>Steuerung und Logik</a:t>
            </a:r>
          </a:p>
          <a:p>
            <a:endParaRPr lang="de-DE">
              <a:cs typeface="Calibri"/>
            </a:endParaRPr>
          </a:p>
          <a:p>
            <a:pPr marL="0" indent="0">
              <a:buNone/>
            </a:pPr>
            <a:endParaRPr lang="de-DE">
              <a:cs typeface="Calibri"/>
            </a:endParaRPr>
          </a:p>
          <a:p>
            <a:pPr>
              <a:buFontTx/>
              <a:buChar char="•"/>
            </a:pPr>
            <a:endParaRPr lang="de-DE">
              <a:cs typeface="Calibri"/>
            </a:endParaRPr>
          </a:p>
          <a:p>
            <a:pPr lvl="2"/>
            <a:endParaRPr lang="de-DE">
              <a:cs typeface="Calibri"/>
            </a:endParaRPr>
          </a:p>
          <a:p>
            <a:pPr>
              <a:buChar char="•"/>
            </a:pPr>
            <a:endParaRPr lang="de-DE">
              <a:cs typeface="Calibri"/>
            </a:endParaRPr>
          </a:p>
          <a:p>
            <a:pPr>
              <a:buChar char="•"/>
            </a:pPr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91506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PC-Interfacetechnik</a:t>
            </a:r>
            <a:endParaRPr lang="de-DE">
              <a:cs typeface="Calibri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Verschiedene Systeme zu System mit Logik verbunden</a:t>
            </a:r>
          </a:p>
          <a:p>
            <a:pPr lvl="1"/>
            <a:r>
              <a:rPr lang="de-DE"/>
              <a:t>Schnittstellen</a:t>
            </a:r>
            <a:endParaRPr lang="de-DE">
              <a:cs typeface="Calibri"/>
            </a:endParaRPr>
          </a:p>
          <a:p>
            <a:pPr lvl="2"/>
            <a:r>
              <a:rPr lang="de-DE">
                <a:ea typeface="+mn-lt"/>
                <a:cs typeface="+mn-lt"/>
              </a:rPr>
              <a:t>Kommunizieren</a:t>
            </a:r>
          </a:p>
          <a:p>
            <a:pPr lvl="2"/>
            <a:r>
              <a:rPr lang="de-DE">
                <a:ea typeface="+mn-lt"/>
                <a:cs typeface="+mn-lt"/>
              </a:rPr>
              <a:t>Daten austauschen</a:t>
            </a:r>
            <a:endParaRPr lang="de-DE"/>
          </a:p>
          <a:p>
            <a:pPr lvl="1"/>
            <a:r>
              <a:rPr lang="de-DE">
                <a:cs typeface="Calibri"/>
              </a:rPr>
              <a:t>Gemeinsame Protokolle</a:t>
            </a:r>
            <a:endParaRPr lang="de-DE"/>
          </a:p>
          <a:p>
            <a:pPr lvl="2"/>
            <a:r>
              <a:rPr lang="de-DE">
                <a:ea typeface="+mn-lt"/>
                <a:cs typeface="+mn-lt"/>
              </a:rPr>
              <a:t>Binär Code -&gt; unterschiedlichste Programmiersprachen</a:t>
            </a:r>
            <a:endParaRPr lang="de-DE">
              <a:cs typeface="Calibri"/>
            </a:endParaRPr>
          </a:p>
          <a:p>
            <a:pPr lvl="2"/>
            <a:endParaRPr lang="de-DE">
              <a:cs typeface="Calibri"/>
            </a:endParaRPr>
          </a:p>
          <a:p>
            <a:pPr>
              <a:buChar char="•"/>
            </a:pPr>
            <a:endParaRPr lang="de-DE">
              <a:cs typeface="Calibri"/>
            </a:endParaRPr>
          </a:p>
          <a:p>
            <a:pPr>
              <a:buChar char="•"/>
            </a:pPr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184449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Katzenevakuierungssystem Projektübersicht</a:t>
            </a:r>
            <a:endParaRPr lang="de-DE">
              <a:cs typeface="Calibri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har char="•"/>
            </a:pPr>
            <a:r>
              <a:rPr lang="de-DE">
                <a:ea typeface="+mn-lt"/>
                <a:cs typeface="+mn-lt"/>
              </a:rPr>
              <a:t>Ansteuerung Positionen Katzenklappe und Lüfter</a:t>
            </a:r>
            <a:endParaRPr lang="de-DE"/>
          </a:p>
          <a:p>
            <a:pPr>
              <a:buChar char="•"/>
            </a:pPr>
            <a:r>
              <a:rPr lang="de-DE">
                <a:ea typeface="+mn-lt"/>
                <a:cs typeface="+mn-lt"/>
              </a:rPr>
              <a:t>Temperatur und Wasserstands-Überwachung</a:t>
            </a:r>
          </a:p>
          <a:p>
            <a:pPr>
              <a:buChar char="•"/>
            </a:pPr>
            <a:r>
              <a:rPr lang="de-DE">
                <a:ea typeface="+mn-lt"/>
                <a:cs typeface="+mn-lt"/>
              </a:rPr>
              <a:t>User-Interface</a:t>
            </a:r>
            <a:endParaRPr lang="de-DE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F5157EF5-286F-444E-A497-21986763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571" y="2572098"/>
            <a:ext cx="3320980" cy="1738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005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Architektur bzw. Spezifikation</a:t>
            </a:r>
            <a:endParaRPr lang="de-DE">
              <a:cs typeface="Calibri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>
              <a:cs typeface="Calibri"/>
            </a:endParaRPr>
          </a:p>
          <a:p>
            <a:pPr>
              <a:buChar char="•"/>
            </a:pPr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pic>
        <p:nvPicPr>
          <p:cNvPr id="2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D9A8C8-8C08-417A-AF3F-C5EC772D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91" y="740103"/>
            <a:ext cx="5830541" cy="41354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B5851A-BF4F-4A4C-92F5-7D8A85FC1AD3}"/>
              </a:ext>
            </a:extLst>
          </p:cNvPr>
          <p:cNvSpPr/>
          <p:nvPr/>
        </p:nvSpPr>
        <p:spPr>
          <a:xfrm>
            <a:off x="3437696" y="2226364"/>
            <a:ext cx="1175301" cy="9143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A7F9C-8037-4760-8368-50E75362A772}"/>
              </a:ext>
            </a:extLst>
          </p:cNvPr>
          <p:cNvSpPr txBox="1"/>
          <p:nvPr/>
        </p:nvSpPr>
        <p:spPr>
          <a:xfrm>
            <a:off x="4573241" y="2604051"/>
            <a:ext cx="204124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 Kommunikation</a:t>
            </a:r>
            <a:endParaRPr lang="en-GB">
              <a:solidFill>
                <a:srgbClr val="C00000"/>
              </a:solidFill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9151B-AE77-437F-AAD8-1C0D473DED6B}"/>
              </a:ext>
            </a:extLst>
          </p:cNvPr>
          <p:cNvSpPr/>
          <p:nvPr/>
        </p:nvSpPr>
        <p:spPr>
          <a:xfrm>
            <a:off x="4105688" y="1030769"/>
            <a:ext cx="1243632" cy="10324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2019A-E66A-4165-A976-F40CBCBF7D86}"/>
              </a:ext>
            </a:extLst>
          </p:cNvPr>
          <p:cNvSpPr txBox="1"/>
          <p:nvPr/>
        </p:nvSpPr>
        <p:spPr>
          <a:xfrm>
            <a:off x="4651097" y="663022"/>
            <a:ext cx="204124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Logik</a:t>
            </a:r>
            <a:endParaRPr lang="en-GB">
              <a:solidFill>
                <a:srgbClr val="C00000"/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34B26F-131A-4BEB-AEDE-B63385A0750C}"/>
              </a:ext>
            </a:extLst>
          </p:cNvPr>
          <p:cNvSpPr/>
          <p:nvPr/>
        </p:nvSpPr>
        <p:spPr>
          <a:xfrm>
            <a:off x="5370028" y="1027870"/>
            <a:ext cx="1243632" cy="10324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ABFF83-C5BE-4B6A-BF8D-8BECC4BEF4A4}"/>
              </a:ext>
            </a:extLst>
          </p:cNvPr>
          <p:cNvSpPr txBox="1"/>
          <p:nvPr/>
        </p:nvSpPr>
        <p:spPr>
          <a:xfrm>
            <a:off x="6567693" y="1088748"/>
            <a:ext cx="204124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err="1">
                <a:solidFill>
                  <a:srgbClr val="C00000"/>
                </a:solidFill>
              </a:rPr>
              <a:t>Darstellung</a:t>
            </a:r>
            <a:endParaRPr lang="en-GB" err="1">
              <a:solidFill>
                <a:srgbClr val="C00000"/>
              </a:solidFill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FE6C7B-E9C1-4824-BDAE-63712F1F92FC}"/>
              </a:ext>
            </a:extLst>
          </p:cNvPr>
          <p:cNvSpPr/>
          <p:nvPr/>
        </p:nvSpPr>
        <p:spPr>
          <a:xfrm>
            <a:off x="4198868" y="3142835"/>
            <a:ext cx="2367996" cy="15977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7A706-2EC7-412C-BE20-FA434968D09D}"/>
              </a:ext>
            </a:extLst>
          </p:cNvPr>
          <p:cNvSpPr txBox="1"/>
          <p:nvPr/>
        </p:nvSpPr>
        <p:spPr>
          <a:xfrm>
            <a:off x="6527522" y="3148219"/>
            <a:ext cx="2041248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 </a:t>
            </a:r>
            <a:r>
              <a:rPr lang="en-GB" err="1">
                <a:solidFill>
                  <a:srgbClr val="C00000"/>
                </a:solidFill>
              </a:rPr>
              <a:t>Sensorwerte</a:t>
            </a: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err="1">
                <a:solidFill>
                  <a:srgbClr val="C00000"/>
                </a:solidFill>
              </a:rPr>
              <a:t>für</a:t>
            </a:r>
            <a:r>
              <a:rPr lang="en-GB">
                <a:solidFill>
                  <a:srgbClr val="C00000"/>
                </a:solidFill>
              </a:rPr>
              <a:t> Logik</a:t>
            </a:r>
            <a:endParaRPr lang="en-GB" err="1">
              <a:solidFill>
                <a:srgbClr val="C00000"/>
              </a:solidFill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60D837-C4BD-4FA5-B505-6F6B97290773}"/>
              </a:ext>
            </a:extLst>
          </p:cNvPr>
          <p:cNvSpPr/>
          <p:nvPr/>
        </p:nvSpPr>
        <p:spPr>
          <a:xfrm>
            <a:off x="1294985" y="3170996"/>
            <a:ext cx="2367996" cy="15977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C08814-CC9E-471B-A67F-CA806231C1A6}"/>
              </a:ext>
            </a:extLst>
          </p:cNvPr>
          <p:cNvSpPr txBox="1"/>
          <p:nvPr/>
        </p:nvSpPr>
        <p:spPr>
          <a:xfrm>
            <a:off x="70400" y="2822298"/>
            <a:ext cx="204124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 Aktion </a:t>
            </a:r>
            <a:r>
              <a:rPr lang="en-GB" err="1">
                <a:solidFill>
                  <a:srgbClr val="C00000"/>
                </a:solidFill>
              </a:rPr>
              <a:t>durch</a:t>
            </a:r>
            <a:r>
              <a:rPr lang="en-GB">
                <a:solidFill>
                  <a:srgbClr val="C00000"/>
                </a:solidFill>
              </a:rPr>
              <a:t> Logik</a:t>
            </a:r>
            <a:endParaRPr lang="en-GB" err="1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7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allAtOnce"/>
      <p:bldP spid="8" grpId="0" animBg="1"/>
      <p:bldP spid="10" grpId="0" build="allAtOnce"/>
      <p:bldP spid="12" grpId="0" animBg="1"/>
      <p:bldP spid="16" grpId="0" build="allAtOnce"/>
      <p:bldP spid="18" grpId="0" animBg="1"/>
      <p:bldP spid="20" grpId="0" build="allAtOnce"/>
      <p:bldP spid="22" grpId="0" animBg="1"/>
      <p:bldP spid="2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ea typeface="+mj-lt"/>
                <a:cs typeface="+mj-lt"/>
              </a:rPr>
              <a:t>MQTT Basics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>
                <a:cs typeface="Calibri"/>
              </a:rPr>
              <a:t>Offenes Protokoll für M2M (machine2machine) Kommunikation</a:t>
            </a:r>
            <a:endParaRPr lang="en-US"/>
          </a:p>
          <a:p>
            <a:r>
              <a:rPr lang="de-DE">
                <a:cs typeface="Calibri"/>
              </a:rPr>
              <a:t>Instanzen: </a:t>
            </a:r>
          </a:p>
          <a:p>
            <a:pPr lvl="1"/>
            <a:r>
              <a:rPr lang="de-DE">
                <a:cs typeface="Calibri"/>
              </a:rPr>
              <a:t>"Broker" (sprich Server)</a:t>
            </a:r>
          </a:p>
          <a:p>
            <a:pPr lvl="1"/>
            <a:r>
              <a:rPr lang="de-DE">
                <a:cs typeface="Calibri"/>
              </a:rPr>
              <a:t>Client</a:t>
            </a:r>
          </a:p>
          <a:p>
            <a:r>
              <a:rPr lang="de-DE">
                <a:cs typeface="Calibri"/>
              </a:rPr>
              <a:t>Struktur der Nachrichten:</a:t>
            </a:r>
          </a:p>
          <a:p>
            <a:pPr lvl="1"/>
            <a:r>
              <a:rPr lang="de-DE">
                <a:cs typeface="Calibri"/>
              </a:rPr>
              <a:t>Jede Nachricht in einem "Topic" welches über "/" kategorisiert wird z.B. (Keller/Temperatur; Keller/Wasserstand)</a:t>
            </a:r>
          </a:p>
          <a:p>
            <a:pPr lvl="1"/>
            <a:r>
              <a:rPr lang="de-DE">
                <a:cs typeface="Calibri"/>
              </a:rPr>
              <a:t>Nachricht kann ein "</a:t>
            </a:r>
            <a:r>
              <a:rPr lang="de-DE" err="1">
                <a:cs typeface="Calibri"/>
              </a:rPr>
              <a:t>retain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flag</a:t>
            </a:r>
            <a:r>
              <a:rPr lang="de-DE">
                <a:cs typeface="Calibri"/>
              </a:rPr>
              <a:t>" enthalten</a:t>
            </a:r>
          </a:p>
          <a:p>
            <a:r>
              <a:rPr lang="de-DE">
                <a:cs typeface="Calibri"/>
              </a:rPr>
              <a:t>Interaktionen:</a:t>
            </a:r>
          </a:p>
          <a:p>
            <a:pPr lvl="1">
              <a:buFont typeface="Arial"/>
            </a:pPr>
            <a:r>
              <a:rPr lang="de-DE">
                <a:cs typeface="Calibri"/>
              </a:rPr>
              <a:t>Publish </a:t>
            </a:r>
          </a:p>
          <a:p>
            <a:pPr lvl="1">
              <a:buFont typeface="Arial"/>
            </a:pPr>
            <a:r>
              <a:rPr lang="de-DE" err="1">
                <a:cs typeface="Calibri"/>
              </a:rPr>
              <a:t>Subscribe</a:t>
            </a:r>
          </a:p>
          <a:p>
            <a:pPr>
              <a:buChar char="•"/>
            </a:pPr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pic>
        <p:nvPicPr>
          <p:cNvPr id="2" name="Picture 5" descr="Diagram&#10;&#10;Description automatically generated">
            <a:extLst>
              <a:ext uri="{FF2B5EF4-FFF2-40B4-BE49-F238E27FC236}">
                <a16:creationId xmlns:a16="http://schemas.microsoft.com/office/drawing/2014/main" id="{0D6C66B6-60F0-41EF-83B1-D041EFBB7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7" t="7604" r="10658" b="7224"/>
          <a:stretch/>
        </p:blipFill>
        <p:spPr>
          <a:xfrm>
            <a:off x="5784575" y="3188505"/>
            <a:ext cx="2177147" cy="13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ea typeface="+mj-lt"/>
                <a:cs typeface="+mj-lt"/>
              </a:rPr>
              <a:t>Überlegungen</a:t>
            </a:r>
            <a:r>
              <a:rPr lang="de-DE">
                <a:cs typeface="Calibri"/>
              </a:rPr>
              <a:t> zu MQTT in unserem Projekt (1/2)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cs typeface="Calibri"/>
              </a:rPr>
              <a:t>ein MQTT Broker</a:t>
            </a:r>
            <a:endParaRPr lang="en-US"/>
          </a:p>
          <a:p>
            <a:r>
              <a:rPr lang="de-DE">
                <a:cs typeface="Calibri"/>
              </a:rPr>
              <a:t>Logik am Broker implementiert</a:t>
            </a:r>
          </a:p>
          <a:p>
            <a:r>
              <a:rPr lang="de-DE">
                <a:cs typeface="Calibri"/>
              </a:rPr>
              <a:t>alle Sensoren und Aktoren über MQTT fähiges Board mit Broker verbunden</a:t>
            </a:r>
          </a:p>
          <a:p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161538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Überlegungen</a:t>
            </a:r>
            <a:r>
              <a:rPr lang="de-DE">
                <a:ea typeface="+mj-lt"/>
                <a:cs typeface="+mj-lt"/>
              </a:rPr>
              <a:t> zu MQTT in unserem Projekt (2/2)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indent="0">
              <a:buFont typeface="Arial"/>
            </a:pPr>
            <a:r>
              <a:rPr lang="de-DE">
                <a:cs typeface="Calibri"/>
              </a:rPr>
              <a:t> Persistenz muss anderwärtig gewährleistet sein </a:t>
            </a:r>
            <a:endParaRPr lang="en-US">
              <a:cs typeface="Calibri"/>
            </a:endParaRPr>
          </a:p>
          <a:p>
            <a:pPr lvl="2"/>
            <a:r>
              <a:rPr lang="de-DE">
                <a:cs typeface="Calibri"/>
              </a:rPr>
              <a:t>Nur "</a:t>
            </a:r>
            <a:r>
              <a:rPr lang="de-DE" err="1">
                <a:cs typeface="Calibri"/>
              </a:rPr>
              <a:t>Retain-Flag</a:t>
            </a:r>
            <a:r>
              <a:rPr lang="de-DE">
                <a:cs typeface="Calibri"/>
              </a:rPr>
              <a:t>" - Nachricht wird angezeigt wenn jemand "</a:t>
            </a:r>
            <a:r>
              <a:rPr lang="de-DE" err="1">
                <a:cs typeface="Calibri"/>
              </a:rPr>
              <a:t>subscribed</a:t>
            </a:r>
            <a:r>
              <a:rPr lang="de-DE">
                <a:cs typeface="Calibri"/>
              </a:rPr>
              <a:t>"</a:t>
            </a:r>
          </a:p>
          <a:p>
            <a:pPr indent="0"/>
            <a:r>
              <a:rPr lang="de-DE">
                <a:cs typeface="Calibri"/>
              </a:rPr>
              <a:t> Komplexität der Logik nimmt mit steigender Zahl an Clients und Channels zu</a:t>
            </a:r>
          </a:p>
          <a:p>
            <a:endParaRPr lang="de-DE">
              <a:cs typeface="Calibri"/>
            </a:endParaRPr>
          </a:p>
          <a:p>
            <a:endParaRPr lang="de-AT">
              <a:cs typeface="Calibri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pic>
        <p:nvPicPr>
          <p:cNvPr id="2" name="Picture 5" descr="Text&#10;&#10;Description automatically generated">
            <a:extLst>
              <a:ext uri="{FF2B5EF4-FFF2-40B4-BE49-F238E27FC236}">
                <a16:creationId xmlns:a16="http://schemas.microsoft.com/office/drawing/2014/main" id="{B49063A0-76CC-4DF0-B9AC-DCD6FAB1B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6" t="701" r="33047" b="43925"/>
          <a:stretch/>
        </p:blipFill>
        <p:spPr>
          <a:xfrm>
            <a:off x="3082373" y="2795842"/>
            <a:ext cx="4677899" cy="20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08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7A74BA-2E9D-4555-B936-20A9B2D609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Präsentation BPR3 vom 06.02.2021 – (c) Projektteam</a:t>
            </a:r>
            <a:endParaRPr lang="nl-NL" b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FFA3A7-75E6-48CC-B711-A8F709BBAB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41D63BE-05CE-478E-851A-CA0C2DA7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+mj-lt"/>
                <a:cs typeface="+mj-lt"/>
              </a:rPr>
              <a:t>Hardware 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8F7C93-CE8A-4F7F-83FF-D580942180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>
                <a:ea typeface="+mn-lt"/>
                <a:cs typeface="+mn-lt"/>
              </a:rPr>
              <a:t>Steuerungen</a:t>
            </a:r>
          </a:p>
          <a:p>
            <a:endParaRPr lang="de-DE">
              <a:ea typeface="+mn-lt"/>
              <a:cs typeface="+mn-lt"/>
            </a:endParaRPr>
          </a:p>
          <a:p>
            <a:r>
              <a:rPr lang="de-DE">
                <a:ea typeface="+mn-lt"/>
                <a:cs typeface="+mn-lt"/>
              </a:rPr>
              <a:t>Sensoren</a:t>
            </a:r>
          </a:p>
          <a:p>
            <a:endParaRPr lang="de-DE">
              <a:ea typeface="+mn-lt"/>
              <a:cs typeface="+mn-lt"/>
            </a:endParaRPr>
          </a:p>
          <a:p>
            <a:r>
              <a:rPr lang="de-DE">
                <a:ea typeface="+mn-lt"/>
                <a:cs typeface="+mn-lt"/>
              </a:rPr>
              <a:t>Aktoren</a:t>
            </a:r>
          </a:p>
          <a:p>
            <a:endParaRPr lang="de-DE">
              <a:ea typeface="+mn-lt"/>
              <a:cs typeface="+mn-lt"/>
            </a:endParaRPr>
          </a:p>
          <a:p>
            <a:endParaRPr lang="de-DE">
              <a:ea typeface="+mn-lt"/>
              <a:cs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B8F2A9-DD8D-4B17-8919-F05F8F8D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735" y="850745"/>
            <a:ext cx="5143197" cy="35005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999A7BC-ECCE-45C4-869D-F60EB63F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8" t="72930" r="5066" b="4073"/>
          <a:stretch/>
        </p:blipFill>
        <p:spPr>
          <a:xfrm>
            <a:off x="2438764" y="1951518"/>
            <a:ext cx="6284508" cy="10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3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02 Automatisierungstechnik - Dieter Lutzmayr">
      <a:dk1>
        <a:srgbClr val="000000"/>
      </a:dk1>
      <a:lt1>
        <a:srgbClr val="FFFFFF"/>
      </a:lt1>
      <a:dk2>
        <a:srgbClr val="36434A"/>
      </a:dk2>
      <a:lt2>
        <a:srgbClr val="DEDEDF"/>
      </a:lt2>
      <a:accent1>
        <a:srgbClr val="FFED00"/>
      </a:accent1>
      <a:accent2>
        <a:srgbClr val="FF9900"/>
      </a:accent2>
      <a:accent3>
        <a:srgbClr val="00457D"/>
      </a:accent3>
      <a:accent4>
        <a:srgbClr val="62A4D3"/>
      </a:accent4>
      <a:accent5>
        <a:srgbClr val="009900"/>
      </a:accent5>
      <a:accent6>
        <a:srgbClr val="4C5A62"/>
      </a:accent6>
      <a:hlink>
        <a:srgbClr val="36434A"/>
      </a:hlink>
      <a:folHlink>
        <a:srgbClr val="8E9B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CCEBA54085B4C886E032AE224DF13" ma:contentTypeVersion="9" ma:contentTypeDescription="Create a new document." ma:contentTypeScope="" ma:versionID="e4a3fe662550dca47639c9eb79b7e661">
  <xsd:schema xmlns:xsd="http://www.w3.org/2001/XMLSchema" xmlns:xs="http://www.w3.org/2001/XMLSchema" xmlns:p="http://schemas.microsoft.com/office/2006/metadata/properties" xmlns:ns2="0e20ae51-84bf-4e55-832d-a188564f2d06" targetNamespace="http://schemas.microsoft.com/office/2006/metadata/properties" ma:root="true" ma:fieldsID="933b0cd1f36013dace99b9d872a8dc4c" ns2:_="">
    <xsd:import namespace="0e20ae51-84bf-4e55-832d-a188564f2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0ae51-84bf-4e55-832d-a188564f2d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6F2316-8294-4FFB-AFA7-586566869C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DEE4C2-DD66-4982-8235-DFCCD7D4145C}">
  <ds:schemaRefs>
    <ds:schemaRef ds:uri="0e20ae51-84bf-4e55-832d-a188564f2d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D69AEBD-70FA-4598-A2E8-CA969A94CA6E}">
  <ds:schemaRefs>
    <ds:schemaRef ds:uri="0e20ae51-84bf-4e55-832d-a188564f2d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Office-Design</vt:lpstr>
      <vt:lpstr>BPR3 – PC-Interfacetechnik</vt:lpstr>
      <vt:lpstr>Inhalt</vt:lpstr>
      <vt:lpstr>PC-Interfacetechnik</vt:lpstr>
      <vt:lpstr>Katzenevakuierungssystem Projektübersicht</vt:lpstr>
      <vt:lpstr>Architektur bzw. Spezifikation</vt:lpstr>
      <vt:lpstr>MQTT Basics</vt:lpstr>
      <vt:lpstr>Überlegungen zu MQTT in unserem Projekt (1/2)</vt:lpstr>
      <vt:lpstr>Überlegungen zu MQTT in unserem Projekt (2/2)</vt:lpstr>
      <vt:lpstr>Hardware </vt:lpstr>
      <vt:lpstr>Steuerungen</vt:lpstr>
      <vt:lpstr>Sensoren</vt:lpstr>
      <vt:lpstr>Aktoren</vt:lpstr>
      <vt:lpstr>Software</vt:lpstr>
      <vt:lpstr>Software</vt:lpstr>
      <vt:lpstr>Steuerung und Logik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Dipl.-Ing. Dieter Lutzmayr</dc:creator>
  <cp:revision>1</cp:revision>
  <dcterms:created xsi:type="dcterms:W3CDTF">2015-12-04T07:54:00Z</dcterms:created>
  <dcterms:modified xsi:type="dcterms:W3CDTF">2021-02-06T10:14:20Z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0x010100CB4CCEBA54085B4C886E032AE224DF13</vt:lpwstr>
  </property>
</Properties>
</file>